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82" r:id="rId3"/>
    <p:sldId id="297" r:id="rId4"/>
    <p:sldId id="298" r:id="rId5"/>
    <p:sldId id="269" r:id="rId6"/>
    <p:sldId id="289" r:id="rId7"/>
    <p:sldId id="310" r:id="rId8"/>
    <p:sldId id="291" r:id="rId9"/>
    <p:sldId id="294" r:id="rId10"/>
    <p:sldId id="296" r:id="rId11"/>
    <p:sldId id="266" r:id="rId12"/>
    <p:sldId id="267" r:id="rId13"/>
    <p:sldId id="299" r:id="rId14"/>
    <p:sldId id="300" r:id="rId15"/>
    <p:sldId id="301" r:id="rId16"/>
    <p:sldId id="302" r:id="rId17"/>
    <p:sldId id="276" r:id="rId18"/>
    <p:sldId id="277" r:id="rId19"/>
    <p:sldId id="280" r:id="rId20"/>
    <p:sldId id="278" r:id="rId21"/>
    <p:sldId id="270" r:id="rId22"/>
    <p:sldId id="305" r:id="rId23"/>
    <p:sldId id="271" r:id="rId24"/>
    <p:sldId id="306" r:id="rId25"/>
    <p:sldId id="307" r:id="rId26"/>
    <p:sldId id="308" r:id="rId27"/>
    <p:sldId id="309" r:id="rId28"/>
    <p:sldId id="274" r:id="rId29"/>
    <p:sldId id="275" r:id="rId30"/>
    <p:sldId id="279" r:id="rId31"/>
    <p:sldId id="281" r:id="rId32"/>
    <p:sldId id="283" r:id="rId33"/>
    <p:sldId id="284" r:id="rId34"/>
    <p:sldId id="285" r:id="rId35"/>
    <p:sldId id="287" r:id="rId36"/>
    <p:sldId id="318" r:id="rId37"/>
    <p:sldId id="315" r:id="rId38"/>
    <p:sldId id="316" r:id="rId39"/>
    <p:sldId id="317" r:id="rId40"/>
    <p:sldId id="319" r:id="rId41"/>
    <p:sldId id="323" r:id="rId42"/>
    <p:sldId id="320" r:id="rId43"/>
    <p:sldId id="321" r:id="rId44"/>
    <p:sldId id="322" r:id="rId45"/>
    <p:sldId id="324" r:id="rId4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a:srgbClr val="F29000"/>
    <a:srgbClr val="99CC00"/>
    <a:srgbClr val="E28700"/>
    <a:srgbClr val="FF9900"/>
    <a:srgbClr val="CC0000"/>
    <a:srgbClr val="CC3300"/>
    <a:srgbClr val="FFD85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2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FA4DCBF-B5B4-45A8-87E7-D809FE5594BB}" type="datetimeFigureOut">
              <a:rPr lang="ru-RU"/>
              <a:pPr>
                <a:defRPr/>
              </a:pPr>
              <a:t>24.06.2020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316D6C9-6051-4523-A465-AD52463BDD0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646F1FC-44F4-4BAA-BF30-224043C67FAD}" type="datetimeFigureOut">
              <a:rPr lang="ru-RU"/>
              <a:pPr>
                <a:defRPr/>
              </a:pPr>
              <a:t>24.06.2020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0E0E2C2-840D-4E85-BFD8-D7CA9713156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AA7133B-58E8-42FF-BF31-25A700AD8373}" type="datetimeFigureOut">
              <a:rPr lang="ru-RU"/>
              <a:pPr>
                <a:defRPr/>
              </a:pPr>
              <a:t>24.06.2020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C109698-AE2D-427D-8FE9-4C695CA32C2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5DC217B-F063-448B-8DDD-74DF3B720B1E}" type="datetimeFigureOut">
              <a:rPr lang="ru-RU"/>
              <a:pPr>
                <a:defRPr/>
              </a:pPr>
              <a:t>24.06.2020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11450F-EB8D-4CA8-A6CC-6C4994F8F99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F2BF989-A672-43F3-B88B-9986CDC4583C}" type="datetimeFigureOut">
              <a:rPr lang="ru-RU"/>
              <a:pPr>
                <a:defRPr/>
              </a:pPr>
              <a:t>24.06.2020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6C8DDD7-BBCB-49A5-9777-3573267FA43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F54D0A-95A6-4F13-86D3-D483E4C1D09B}" type="datetimeFigureOut">
              <a:rPr lang="ru-RU"/>
              <a:pPr>
                <a:defRPr/>
              </a:pPr>
              <a:t>24.06.2020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DC60DAB-8522-4BDB-B73B-C420B95C153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62B4110-4AD7-41FB-B0D9-29255B904FFE}" type="datetimeFigureOut">
              <a:rPr lang="ru-RU"/>
              <a:pPr>
                <a:defRPr/>
              </a:pPr>
              <a:t>24.06.2020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1317EFF-A71D-473A-8422-26D8FCC578B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E0DB76F-1EA4-4AFC-BC6A-DB8F8F20063D}" type="datetimeFigureOut">
              <a:rPr lang="ru-RU"/>
              <a:pPr>
                <a:defRPr/>
              </a:pPr>
              <a:t>24.06.2020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8FADB70-8709-41D5-84C7-97EA84559DA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DFC3E38-64C0-4FED-8FE3-E4F2B4895659}" type="datetimeFigureOut">
              <a:rPr lang="ru-RU"/>
              <a:pPr>
                <a:defRPr/>
              </a:pPr>
              <a:t>24.06.2020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CFD7ED7-A02E-4BA9-852C-CFAF02F7D39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3D11118-6A8D-4771-A622-5E5651447261}" type="datetimeFigureOut">
              <a:rPr lang="ru-RU"/>
              <a:pPr>
                <a:defRPr/>
              </a:pPr>
              <a:t>24.06.2020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E3D7DA6-80D1-45EB-B51E-38BEB3A909E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32556DA-7EE0-4B8F-B948-2D1464BC22AD}" type="datetimeFigureOut">
              <a:rPr lang="ru-RU"/>
              <a:pPr>
                <a:defRPr/>
              </a:pPr>
              <a:t>24.06.2020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40D724C-3C22-4801-863D-05BF1B0730A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782865A-4615-432D-8650-F6D27308E6D6}" type="datetimeFigureOut">
              <a:rPr lang="ru-RU"/>
              <a:pPr>
                <a:defRPr/>
              </a:pPr>
              <a:t>24.06.2020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E59F0B2-2CE1-4102-AC24-8C12D11C654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A72E667-F79A-4F98-A886-171374233F10}" type="datetimeFigureOut">
              <a:rPr lang="ru-RU"/>
              <a:pPr>
                <a:defRPr/>
              </a:pPr>
              <a:t>24.06.2020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58C6681-9FD3-4308-9832-BDBB760B1EC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Times New Roman" pitchFamily="18" charset="0"/>
        </a:defRPr>
      </a:lvl2pPr>
      <a:lvl3pPr algn="ctr" rtl="0" fontAlgn="base">
        <a:spcBef>
          <a:spcPct val="0"/>
        </a:spcBef>
        <a:spcAft>
          <a:spcPct val="0"/>
        </a:spcAft>
        <a:defRPr sz="4400">
          <a:solidFill>
            <a:schemeClr val="tx1"/>
          </a:solidFill>
          <a:latin typeface="Times New Roman" pitchFamily="18" charset="0"/>
        </a:defRPr>
      </a:lvl3pPr>
      <a:lvl4pPr algn="ctr" rtl="0" fontAlgn="base">
        <a:spcBef>
          <a:spcPct val="0"/>
        </a:spcBef>
        <a:spcAft>
          <a:spcPct val="0"/>
        </a:spcAft>
        <a:defRPr sz="4400">
          <a:solidFill>
            <a:schemeClr val="tx1"/>
          </a:solidFill>
          <a:latin typeface="Times New Roman" pitchFamily="18" charset="0"/>
        </a:defRPr>
      </a:lvl4pPr>
      <a:lvl5pPr algn="ctr" rtl="0" fontAlgn="base">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fotki.yandex.ru/users/trof-av/view/872262/"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fotki.yandex.ru/users/trof-av/view/872253/" TargetMode="External"/><Relationship Id="rId1" Type="http://schemas.openxmlformats.org/officeDocument/2006/relationships/slideLayout" Target="../slideLayouts/slideLayout7.xml"/><Relationship Id="rId6" Type="http://schemas.openxmlformats.org/officeDocument/2006/relationships/hyperlink" Target="http://fotki.yandex.ru/users/trof-av/view/872157/" TargetMode="External"/><Relationship Id="rId5" Type="http://schemas.openxmlformats.org/officeDocument/2006/relationships/image" Target="../media/image23.jpeg"/><Relationship Id="rId4" Type="http://schemas.openxmlformats.org/officeDocument/2006/relationships/hyperlink" Target="http://fotki.yandex.ru/users/trof-av/view/872257/" TargetMode="External"/><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s://ru.wikipedia.org/wiki/22_%D0%BC%D0%B0%D1%80%D1%82%D0%B0" TargetMode="External"/><Relationship Id="rId7" Type="http://schemas.openxmlformats.org/officeDocument/2006/relationships/image" Target="../media/image36.jpeg"/><Relationship Id="rId2" Type="http://schemas.openxmlformats.org/officeDocument/2006/relationships/hyperlink" Target="https://ru.wikipedia.org/wiki/%D0%91%D0%B5%D0%BB%D0%BE%D1%80%D1%83%D1%81%D1%81%D0%B8%D1%8F" TargetMode="External"/><Relationship Id="rId1" Type="http://schemas.openxmlformats.org/officeDocument/2006/relationships/slideLayout" Target="../slideLayouts/slideLayout1.xml"/><Relationship Id="rId6" Type="http://schemas.openxmlformats.org/officeDocument/2006/relationships/hyperlink" Target="https://ru.wikipedia.org/wiki/%D0%A1%D0%A1%D0%A1%D0%A0" TargetMode="External"/><Relationship Id="rId5" Type="http://schemas.openxmlformats.org/officeDocument/2006/relationships/hyperlink" Target="https://ru.wikipedia.org/wiki/%D0%9C%D0%B5%D0%BC%D0%BE%D1%80%D0%B8%D0%B0%D0%BB%D1%8C%D0%BD%D1%8B%D0%B9_%D0%BA%D0%BE%D0%BC%D0%BF%D0%BB%D0%B5%D0%BA%D1%81" TargetMode="External"/><Relationship Id="rId4" Type="http://schemas.openxmlformats.org/officeDocument/2006/relationships/hyperlink" Target="https://ru.wikipedia.org/wiki/1943_%D0%B3%D0%BE%D0%B4" TargetMode="External"/><Relationship Id="rId9"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ru.wikipedia.org/wiki/%D0%91%D1%8B%D0%BA%D0%BE%D0%B2,_%D0%9B%D0%B5%D0%BE%D0%BD%D0%B8%D0%B4_%D0%A4%D1%91%D0%B4%D0%BE%D1%80%D0%BE%D0%B2%D0%B8%D1%87" TargetMode="External"/><Relationship Id="rId7" Type="http://schemas.openxmlformats.org/officeDocument/2006/relationships/image" Target="../media/image42.jpeg"/><Relationship Id="rId2" Type="http://schemas.openxmlformats.org/officeDocument/2006/relationships/hyperlink" Target="https://ru.wikipedia.org/wiki/%D0%9F%D0%B0%D1%80%D0%BA_%D0%92%D0%B5%D1%87%D0%BD%D0%BE%D0%B9_%D0%A1%D0%BB%D0%B0%D0%B2%D1%8B" TargetMode="Externa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hyperlink" Target="https://ru.wikipedia.org/wiki/%D0%92_%D0%B1%D0%BE%D0%B9_%D0%B8%D0%B4%D1%83%D1%82_%D0%BE%D0%B4%D0%BD%D0%B8_%C2%AB%D1%81%D1%82%D0%B0%D1%80%D0%B8%D0%BA%D0%B8%C2%BB_(%D1%84%D0%B8%D0%BB%D1%8C%D0%B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362" name="Picture 3" descr="C:\Users\Home\Pictures\01_День Победы\11401.png"/>
          <p:cNvPicPr>
            <a:picLocks noChangeAspect="1" noChangeArrowheads="1"/>
          </p:cNvPicPr>
          <p:nvPr/>
        </p:nvPicPr>
        <p:blipFill>
          <a:blip r:embed="rId3"/>
          <a:srcRect/>
          <a:stretch>
            <a:fillRect/>
          </a:stretch>
        </p:blipFill>
        <p:spPr bwMode="auto">
          <a:xfrm>
            <a:off x="814388" y="188913"/>
            <a:ext cx="6911975" cy="1655762"/>
          </a:xfrm>
          <a:prstGeom prst="rect">
            <a:avLst/>
          </a:prstGeom>
          <a:noFill/>
          <a:ln w="9525">
            <a:noFill/>
            <a:miter lim="800000"/>
            <a:headEnd/>
            <a:tailEnd/>
          </a:ln>
        </p:spPr>
      </p:pic>
      <p:sp>
        <p:nvSpPr>
          <p:cNvPr id="4" name="Заголовок 3"/>
          <p:cNvSpPr>
            <a:spLocks noGrp="1"/>
          </p:cNvSpPr>
          <p:nvPr>
            <p:ph type="ctrTitle"/>
          </p:nvPr>
        </p:nvSpPr>
        <p:spPr>
          <a:xfrm>
            <a:off x="179512" y="188641"/>
            <a:ext cx="8784976" cy="1044116"/>
          </a:xfrm>
        </p:spPr>
        <p:txBody>
          <a:bodyPr rtlCol="0">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ru-RU"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Мы помним!</a:t>
            </a:r>
            <a:endParaRPr lang="ru-RU"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1148408" y="1628800"/>
            <a:ext cx="7409914"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solidFill>
                  <a:srgbClr val="FF9900"/>
                </a:solidFill>
                <a:effectLst>
                  <a:outerShdw blurRad="50800" dist="39000" dir="5460000" algn="tl">
                    <a:srgbClr val="000000">
                      <a:alpha val="38000"/>
                    </a:srgbClr>
                  </a:outerShdw>
                </a:effectLst>
                <a:latin typeface="+mn-lt"/>
                <a:cs typeface="+mn-cs"/>
              </a:rPr>
              <a:t>Памятники о Великой </a:t>
            </a:r>
          </a:p>
          <a:p>
            <a:pPr algn="ctr" fontAlgn="auto">
              <a:spcBef>
                <a:spcPts val="0"/>
              </a:spcBef>
              <a:spcAft>
                <a:spcPts val="0"/>
              </a:spcAft>
              <a:defRPr/>
            </a:pPr>
            <a:r>
              <a:rPr lang="ru-RU" sz="5400" b="1" dirty="0">
                <a:ln w="11430"/>
                <a:solidFill>
                  <a:srgbClr val="FF9900"/>
                </a:solidFill>
                <a:effectLst>
                  <a:outerShdw blurRad="50800" dist="39000" dir="5460000" algn="tl">
                    <a:srgbClr val="000000">
                      <a:alpha val="38000"/>
                    </a:srgbClr>
                  </a:outerShdw>
                </a:effectLst>
                <a:latin typeface="+mn-lt"/>
                <a:cs typeface="+mn-cs"/>
              </a:rPr>
              <a:t>Отечественной войне</a:t>
            </a:r>
            <a:endParaRPr lang="ru-RU" sz="5400" b="1" dirty="0">
              <a:ln w="11430"/>
              <a:solidFill>
                <a:srgbClr val="FF9900"/>
              </a:solidFill>
              <a:effectLst>
                <a:outerShdw blurRad="50800" dist="39000" dir="5460000" algn="tl">
                  <a:srgbClr val="000000">
                    <a:alpha val="38000"/>
                  </a:srgbClr>
                </a:outerShdw>
              </a:effectLst>
              <a:latin typeface="+mn-l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6357938" y="214313"/>
            <a:ext cx="2471737" cy="5214937"/>
          </a:xfrm>
        </p:spPr>
        <p:txBody>
          <a:bodyPr/>
          <a:lstStyle/>
          <a:p>
            <a:r>
              <a:rPr lang="ru-RU" sz="2400" smtClean="0"/>
              <a:t>Поклонная гора — небольшая возвышенность в виде холма находящаяся в столице нашей Родины, городе Москва. Но это место носит исторический характер</a:t>
            </a:r>
          </a:p>
        </p:txBody>
      </p:sp>
      <p:pic>
        <p:nvPicPr>
          <p:cNvPr id="24578" name="Рисунок 2" descr="поклон.jpg"/>
          <p:cNvPicPr>
            <a:picLocks noChangeAspect="1"/>
          </p:cNvPicPr>
          <p:nvPr/>
        </p:nvPicPr>
        <p:blipFill>
          <a:blip r:embed="rId2"/>
          <a:srcRect/>
          <a:stretch>
            <a:fillRect/>
          </a:stretch>
        </p:blipFill>
        <p:spPr bwMode="auto">
          <a:xfrm>
            <a:off x="0" y="214313"/>
            <a:ext cx="6357938" cy="6858000"/>
          </a:xfrm>
          <a:prstGeom prst="rect">
            <a:avLst/>
          </a:prstGeom>
          <a:noFill/>
          <a:ln w="9525">
            <a:noFill/>
            <a:miter lim="800000"/>
            <a:headEnd/>
            <a:tailEnd/>
          </a:ln>
        </p:spPr>
      </p:pic>
    </p:spTree>
  </p:cSld>
  <p:clrMapOvr>
    <a:masterClrMapping/>
  </p:clrMapOvr>
  <p:transition advClick="0" advTm="2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550" y="20638"/>
            <a:ext cx="7259638" cy="585787"/>
          </a:xfrm>
          <a:prstGeom prst="rect">
            <a:avLst/>
          </a:prstGeom>
        </p:spPr>
        <p:txBody>
          <a:bodyPr wrap="none">
            <a:spAutoFit/>
          </a:bodyPr>
          <a:lstStyle/>
          <a:p>
            <a:r>
              <a:rPr lang="ru-RU" sz="3200" i="1">
                <a:solidFill>
                  <a:srgbClr val="C00000"/>
                </a:solidFill>
                <a:effectLst>
                  <a:outerShdw blurRad="38100" dist="38100" dir="2700000" algn="tl">
                    <a:srgbClr val="C0C0C0"/>
                  </a:outerShdw>
                </a:effectLst>
              </a:rPr>
              <a:t>Скульптура «Родина-мать зовёт!» </a:t>
            </a:r>
            <a:endParaRPr lang="ru-RU" sz="3200" i="1">
              <a:solidFill>
                <a:srgbClr val="C00000"/>
              </a:solidFill>
              <a:effectLst>
                <a:outerShdw blurRad="38100" dist="38100" dir="2700000" algn="tl">
                  <a:srgbClr val="C0C0C0"/>
                </a:outerShdw>
              </a:effectLst>
              <a:latin typeface="Times New Roman" pitchFamily="18" charset="0"/>
            </a:endParaRPr>
          </a:p>
        </p:txBody>
      </p:sp>
      <p:pic>
        <p:nvPicPr>
          <p:cNvPr id="29698" name="Рисунок 2" descr="https://upload.wikimedia.org/wikipedia/ru/thumb/5/5e/Rodina_mat_zovet.jpg/318px-Rodina_mat_zovet.jpg"/>
          <p:cNvPicPr>
            <a:picLocks noChangeAspect="1" noChangeArrowheads="1"/>
          </p:cNvPicPr>
          <p:nvPr/>
        </p:nvPicPr>
        <p:blipFill>
          <a:blip r:embed="rId2"/>
          <a:srcRect/>
          <a:stretch>
            <a:fillRect/>
          </a:stretch>
        </p:blipFill>
        <p:spPr bwMode="auto">
          <a:xfrm>
            <a:off x="5435600" y="606425"/>
            <a:ext cx="3457575" cy="6135688"/>
          </a:xfrm>
          <a:prstGeom prst="rect">
            <a:avLst/>
          </a:prstGeom>
          <a:noFill/>
          <a:ln w="9525">
            <a:noFill/>
            <a:miter lim="800000"/>
            <a:headEnd/>
            <a:tailEnd/>
          </a:ln>
        </p:spPr>
      </p:pic>
      <p:sp>
        <p:nvSpPr>
          <p:cNvPr id="5" name="Прямоугольник 4"/>
          <p:cNvSpPr/>
          <p:nvPr/>
        </p:nvSpPr>
        <p:spPr>
          <a:xfrm>
            <a:off x="179388" y="692150"/>
            <a:ext cx="5184775" cy="4524375"/>
          </a:xfrm>
          <a:prstGeom prst="rect">
            <a:avLst/>
          </a:prstGeom>
          <a:solidFill>
            <a:schemeClr val="accent2">
              <a:lumMod val="50000"/>
            </a:schemeClr>
          </a:solidFill>
        </p:spPr>
        <p:txBody>
          <a:bodyPr>
            <a:spAutoFit/>
          </a:bodyPr>
          <a:lstStyle/>
          <a:p>
            <a:pPr algn="just" fontAlgn="auto">
              <a:spcBef>
                <a:spcPts val="0"/>
              </a:spcBef>
              <a:spcAft>
                <a:spcPts val="0"/>
              </a:spcAft>
              <a:defRPr/>
            </a:pPr>
            <a:r>
              <a:rPr lang="ru-RU" b="1" dirty="0">
                <a:solidFill>
                  <a:srgbClr val="FFFF00"/>
                </a:solidFill>
                <a:latin typeface="+mn-lt"/>
                <a:cs typeface="+mn-cs"/>
              </a:rPr>
              <a:t>Скульптура «Родина-мать зовёт!» </a:t>
            </a:r>
            <a:r>
              <a:rPr lang="ru-RU" sz="1600" b="1" dirty="0">
                <a:solidFill>
                  <a:srgbClr val="FFFF00"/>
                </a:solidFill>
                <a:latin typeface="+mn-lt"/>
                <a:cs typeface="+mn-cs"/>
              </a:rPr>
              <a:t>— композиционный центр памятника-ансамбля «Героям Сталинградской битвы» на Мамаевом кургане в Волгограде. Одна из самых высоких статуй мира.</a:t>
            </a:r>
          </a:p>
          <a:p>
            <a:pPr algn="just" fontAlgn="auto">
              <a:spcBef>
                <a:spcPts val="0"/>
              </a:spcBef>
              <a:spcAft>
                <a:spcPts val="0"/>
              </a:spcAft>
              <a:defRPr/>
            </a:pPr>
            <a:r>
              <a:rPr lang="ru-RU" sz="1600" b="1" dirty="0">
                <a:solidFill>
                  <a:srgbClr val="FFFF00"/>
                </a:solidFill>
                <a:latin typeface="+mn-lt"/>
                <a:cs typeface="+mn-cs"/>
              </a:rPr>
              <a:t>Работа скульптора Е. В. Вучетича и инженера Н. В. Никитина представляет собой многометровую фигуру женщины, шагнувшей вперёд с поднятым мечом. Статуя является аллегорическим образом Родины, зовущей своих сыновей на битву с врагом.</a:t>
            </a:r>
          </a:p>
          <a:p>
            <a:pPr algn="just" fontAlgn="auto">
              <a:spcBef>
                <a:spcPts val="0"/>
              </a:spcBef>
              <a:spcAft>
                <a:spcPts val="0"/>
              </a:spcAft>
              <a:defRPr/>
            </a:pPr>
            <a:r>
              <a:rPr lang="ru-RU" sz="1600" b="1" dirty="0">
                <a:solidFill>
                  <a:srgbClr val="FFFF00"/>
                </a:solidFill>
                <a:latin typeface="+mn-lt"/>
                <a:cs typeface="+mn-cs"/>
              </a:rPr>
              <a:t>Строительство монумента было начато в мае 1959 года и завершено 15 октября 1967 года. Скульптура на момент создания была самым высоким в мире изваянием. Реставрационные работы на Главном монументе памятника-ансамбля проводились дважды: в 1972 и 1986 годах, в частности, в 1972 году был заменен </a:t>
            </a:r>
            <a:r>
              <a:rPr lang="ru-RU" sz="1600" b="1" dirty="0">
                <a:solidFill>
                  <a:srgbClr val="FFFF00"/>
                </a:solidFill>
                <a:latin typeface="+mn-lt"/>
                <a:cs typeface="+mn-cs"/>
              </a:rPr>
              <a:t>меч. В </a:t>
            </a:r>
            <a:r>
              <a:rPr lang="ru-RU" sz="1600" b="1" dirty="0">
                <a:solidFill>
                  <a:srgbClr val="FFFF00"/>
                </a:solidFill>
                <a:latin typeface="+mn-lt"/>
                <a:cs typeface="+mn-cs"/>
              </a:rPr>
              <a:t>октябре 2010 года начались работы по обеспечению безопасности </a:t>
            </a:r>
            <a:r>
              <a:rPr lang="ru-RU" sz="1600" b="1" dirty="0">
                <a:solidFill>
                  <a:srgbClr val="FFFF00"/>
                </a:solidFill>
                <a:latin typeface="+mn-lt"/>
                <a:cs typeface="+mn-cs"/>
              </a:rPr>
              <a:t>статуи. </a:t>
            </a:r>
            <a:endParaRPr lang="ru-RU" sz="1600" b="1" dirty="0">
              <a:solidFill>
                <a:srgbClr val="FFFF00"/>
              </a:solidFill>
              <a:latin typeface="+mn-lt"/>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4375" y="5445125"/>
            <a:ext cx="6807200" cy="584200"/>
          </a:xfrm>
          <a:prstGeom prst="rect">
            <a:avLst/>
          </a:prstGeom>
        </p:spPr>
        <p:txBody>
          <a:bodyPr wrap="none">
            <a:spAutoFit/>
          </a:bodyPr>
          <a:lstStyle/>
          <a:p>
            <a:pPr fontAlgn="auto">
              <a:spcBef>
                <a:spcPts val="0"/>
              </a:spcBef>
              <a:spcAft>
                <a:spcPts val="0"/>
              </a:spcAft>
              <a:defRPr/>
            </a:pPr>
            <a:r>
              <a:rPr lang="ru-RU" sz="3200" b="1" i="1" dirty="0">
                <a:solidFill>
                  <a:schemeClr val="bg1"/>
                </a:solidFill>
                <a:effectLst>
                  <a:outerShdw blurRad="38100" dist="38100" dir="2700000" algn="tl">
                    <a:srgbClr val="000000">
                      <a:alpha val="43137"/>
                    </a:srgbClr>
                  </a:outerShdw>
                </a:effectLst>
                <a:latin typeface="+mn-lt"/>
                <a:cs typeface="+mn-cs"/>
              </a:rPr>
              <a:t>Вечный огонь на Мамаевом </a:t>
            </a:r>
            <a:r>
              <a:rPr lang="ru-RU" sz="3200" b="1" i="1" dirty="0">
                <a:solidFill>
                  <a:schemeClr val="bg1"/>
                </a:solidFill>
                <a:effectLst>
                  <a:outerShdw blurRad="38100" dist="38100" dir="2700000" algn="tl">
                    <a:srgbClr val="000000">
                      <a:alpha val="43137"/>
                    </a:srgbClr>
                  </a:outerShdw>
                </a:effectLst>
                <a:latin typeface="+mn-lt"/>
                <a:cs typeface="+mn-cs"/>
              </a:rPr>
              <a:t>Кургане</a:t>
            </a:r>
            <a:endParaRPr lang="ru-RU" sz="3200" b="1" i="1" dirty="0">
              <a:solidFill>
                <a:schemeClr val="bg1"/>
              </a:solidFill>
              <a:effectLst>
                <a:outerShdw blurRad="38100" dist="38100" dir="2700000" algn="tl">
                  <a:srgbClr val="000000">
                    <a:alpha val="43137"/>
                  </a:srgbClr>
                </a:outerShdw>
              </a:effectLst>
              <a:latin typeface="+mn-lt"/>
              <a:cs typeface="+mn-cs"/>
            </a:endParaRPr>
          </a:p>
        </p:txBody>
      </p:sp>
      <p:pic>
        <p:nvPicPr>
          <p:cNvPr id="30722" name="Рисунок 2" descr="https://upload.wikimedia.org/wikipedia/commons/a/ad/Vechnii_ogon-1.jpg"/>
          <p:cNvPicPr>
            <a:picLocks noChangeAspect="1" noChangeArrowheads="1"/>
          </p:cNvPicPr>
          <p:nvPr/>
        </p:nvPicPr>
        <p:blipFill>
          <a:blip r:embed="rId2"/>
          <a:srcRect/>
          <a:stretch>
            <a:fillRect/>
          </a:stretch>
        </p:blipFill>
        <p:spPr bwMode="auto">
          <a:xfrm>
            <a:off x="865188" y="260350"/>
            <a:ext cx="7920037" cy="51133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srcRect/>
          <a:stretch>
            <a:fillRect/>
          </a:stretch>
        </p:blipFill>
        <p:spPr bwMode="auto">
          <a:xfrm>
            <a:off x="1693863" y="44450"/>
            <a:ext cx="7450137" cy="4822825"/>
          </a:xfrm>
          <a:prstGeom prst="rect">
            <a:avLst/>
          </a:prstGeom>
          <a:noFill/>
          <a:ln w="9525">
            <a:noFill/>
            <a:miter lim="800000"/>
            <a:headEnd/>
            <a:tailEnd/>
          </a:ln>
        </p:spPr>
      </p:pic>
      <p:pic>
        <p:nvPicPr>
          <p:cNvPr id="31746" name="Picture 3"/>
          <p:cNvPicPr>
            <a:picLocks noChangeAspect="1" noChangeArrowheads="1"/>
          </p:cNvPicPr>
          <p:nvPr/>
        </p:nvPicPr>
        <p:blipFill>
          <a:blip r:embed="rId3"/>
          <a:srcRect/>
          <a:stretch>
            <a:fillRect/>
          </a:stretch>
        </p:blipFill>
        <p:spPr bwMode="auto">
          <a:xfrm>
            <a:off x="2627313" y="4867275"/>
            <a:ext cx="5975350" cy="1603375"/>
          </a:xfrm>
          <a:prstGeom prst="rect">
            <a:avLst/>
          </a:prstGeom>
          <a:solidFill>
            <a:schemeClr val="bg1"/>
          </a:solid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srcRect/>
          <a:stretch>
            <a:fillRect/>
          </a:stretch>
        </p:blipFill>
        <p:spPr bwMode="auto">
          <a:xfrm>
            <a:off x="2627313" y="44450"/>
            <a:ext cx="6084887" cy="3938588"/>
          </a:xfrm>
          <a:prstGeom prst="rect">
            <a:avLst/>
          </a:prstGeom>
          <a:noFill/>
          <a:ln w="9525">
            <a:noFill/>
            <a:miter lim="800000"/>
            <a:headEnd/>
            <a:tailEnd/>
          </a:ln>
        </p:spPr>
      </p:pic>
      <p:sp>
        <p:nvSpPr>
          <p:cNvPr id="32770" name="Прямоугольник 1"/>
          <p:cNvSpPr>
            <a:spLocks noChangeArrowheads="1"/>
          </p:cNvSpPr>
          <p:nvPr/>
        </p:nvSpPr>
        <p:spPr bwMode="auto">
          <a:xfrm>
            <a:off x="1979613" y="4008438"/>
            <a:ext cx="7056437" cy="2862262"/>
          </a:xfrm>
          <a:prstGeom prst="rect">
            <a:avLst/>
          </a:prstGeom>
          <a:solidFill>
            <a:schemeClr val="bg1"/>
          </a:solidFill>
          <a:ln w="9525">
            <a:noFill/>
            <a:miter lim="800000"/>
            <a:headEnd/>
            <a:tailEnd/>
          </a:ln>
        </p:spPr>
        <p:txBody>
          <a:bodyPr>
            <a:spAutoFit/>
          </a:bodyPr>
          <a:lstStyle/>
          <a:p>
            <a:pPr algn="ctr"/>
            <a:r>
              <a:rPr lang="ru-RU" sz="2000" b="1" i="1" u="sng">
                <a:solidFill>
                  <a:srgbClr val="FF0000"/>
                </a:solidFill>
                <a:latin typeface="Segoe UI" pitchFamily="34" charset="0"/>
              </a:rPr>
              <a:t>Мамаев курган </a:t>
            </a:r>
            <a:r>
              <a:rPr lang="ru-RU" sz="2000" b="1">
                <a:solidFill>
                  <a:srgbClr val="333333"/>
                </a:solidFill>
                <a:latin typeface="Segoe UI" pitchFamily="34" charset="0"/>
              </a:rPr>
              <a:t>– огромная архитектурно-скульптурная композиция, связанная общим замыслом и идеей. Протяжённость всего комплекса от подножия до вершины холма составляет 1,5 километра. Памятник композиционно составлен из архитектурных звеньев, как бы нанизанных на общую ось. Друг за другом, один уровень сменяется другим, по мере подъёма появляются все новые составляющие композиции. </a:t>
            </a:r>
            <a:endParaRPr lang="ru-RU" sz="2000" b="1">
              <a:latin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593.photobucket.com/albums/tt14/listel/5-12.jpg"/>
          <p:cNvPicPr>
            <a:picLocks noChangeAspect="1" noChangeArrowheads="1"/>
          </p:cNvPicPr>
          <p:nvPr/>
        </p:nvPicPr>
        <p:blipFill>
          <a:blip r:embed="rId2">
            <a:extLst>
              <a:ext uri="{28A0092B-C50C-407E-A947-70E740481C1C}"/>
            </a:extLst>
          </a:blip>
          <a:srcRect/>
          <a:stretch>
            <a:fillRect/>
          </a:stretch>
        </p:blipFill>
        <p:spPr bwMode="auto">
          <a:xfrm>
            <a:off x="1691680" y="104775"/>
            <a:ext cx="7334250" cy="4886326"/>
          </a:xfrm>
          <a:prstGeom prst="rect">
            <a:avLst/>
          </a:prstGeom>
          <a:ln>
            <a:noFill/>
          </a:ln>
          <a:effectLst>
            <a:softEdge rad="112500"/>
          </a:effectLst>
          <a:extLst>
            <a:ext uri="{909E8E84-426E-40DD-AFC4-6F175D3DCCD1}"/>
          </a:extLst>
        </p:spPr>
      </p:pic>
      <p:sp>
        <p:nvSpPr>
          <p:cNvPr id="2" name="Прямоугольник 1"/>
          <p:cNvSpPr/>
          <p:nvPr/>
        </p:nvSpPr>
        <p:spPr>
          <a:xfrm>
            <a:off x="2555776" y="4991101"/>
            <a:ext cx="6323270" cy="1754326"/>
          </a:xfrm>
          <a:prstGeom prst="rect">
            <a:avLst/>
          </a:prstGeom>
          <a:solidFill>
            <a:schemeClr val="bg1"/>
          </a:solid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Монумент</a:t>
            </a:r>
          </a:p>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«Скорбящая мать»</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3"/>
          <p:cNvSpPr txBox="1">
            <a:spLocks noChangeArrowheads="1"/>
          </p:cNvSpPr>
          <p:nvPr/>
        </p:nvSpPr>
        <p:spPr bwMode="auto">
          <a:xfrm>
            <a:off x="1838325" y="3789363"/>
            <a:ext cx="7305675" cy="3200400"/>
          </a:xfrm>
          <a:prstGeom prst="rect">
            <a:avLst/>
          </a:prstGeom>
          <a:solidFill>
            <a:schemeClr val="bg1"/>
          </a:solidFill>
          <a:ln w="9525">
            <a:noFill/>
            <a:miter lim="800000"/>
            <a:headEnd/>
            <a:tailEnd/>
          </a:ln>
        </p:spPr>
        <p:txBody>
          <a:bodyPr>
            <a:spAutoFit/>
          </a:bodyPr>
          <a:lstStyle/>
          <a:p>
            <a:pPr algn="ctr"/>
            <a:r>
              <a:rPr lang="ru-RU" sz="2400" u="sng">
                <a:solidFill>
                  <a:srgbClr val="FF0000"/>
                </a:solidFill>
                <a:latin typeface="HelveticaNeue-Light"/>
              </a:rPr>
              <a:t>Монумент «Скорбящая мать» </a:t>
            </a:r>
            <a:r>
              <a:rPr lang="ru-RU" sz="2400">
                <a:solidFill>
                  <a:srgbClr val="000000"/>
                </a:solidFill>
                <a:latin typeface="HelveticaNeue-Light"/>
              </a:rPr>
              <a:t>установлен в </a:t>
            </a:r>
          </a:p>
          <a:p>
            <a:pPr algn="ctr"/>
            <a:r>
              <a:rPr lang="ru-RU" sz="2400">
                <a:solidFill>
                  <a:srgbClr val="000000"/>
                </a:solidFill>
                <a:latin typeface="HelveticaNeue-Light"/>
              </a:rPr>
              <a:t>г. Волгограде на вершине Мамаева Кургана.</a:t>
            </a:r>
          </a:p>
          <a:p>
            <a:pPr algn="ctr"/>
            <a:r>
              <a:rPr lang="ru-RU" sz="2400" i="1">
                <a:solidFill>
                  <a:srgbClr val="000000"/>
                </a:solidFill>
                <a:latin typeface="HelveticaNeue-Light"/>
              </a:rPr>
              <a:t>Это собирательный образ миллионов советских женщин, потерявших на войне своих близких – сына, мужа, отца. Склонившись, мать оплакивает погибшего, а вместе с ним – всех, отдавших жизнь во имя Победы.</a:t>
            </a:r>
            <a:br>
              <a:rPr lang="ru-RU" sz="2400" i="1">
                <a:solidFill>
                  <a:srgbClr val="000000"/>
                </a:solidFill>
                <a:latin typeface="HelveticaNeue-Light"/>
              </a:rPr>
            </a:br>
            <a:endParaRPr lang="ru-RU" sz="1600" i="1">
              <a:latin typeface="Times New Roman" pitchFamily="18" charset="0"/>
            </a:endParaRPr>
          </a:p>
          <a:p>
            <a:endParaRPr lang="ru-RU">
              <a:latin typeface="Times New Roman" pitchFamily="18" charset="0"/>
            </a:endParaRPr>
          </a:p>
        </p:txBody>
      </p:sp>
      <p:pic>
        <p:nvPicPr>
          <p:cNvPr id="34818" name="Picture 2" descr="http://strana.ru/media/images/uploaded/gallery_promo21351752.jpg"/>
          <p:cNvPicPr>
            <a:picLocks noChangeAspect="1" noChangeArrowheads="1"/>
          </p:cNvPicPr>
          <p:nvPr/>
        </p:nvPicPr>
        <p:blipFill>
          <a:blip r:embed="rId2"/>
          <a:srcRect/>
          <a:stretch>
            <a:fillRect/>
          </a:stretch>
        </p:blipFill>
        <p:spPr bwMode="auto">
          <a:xfrm>
            <a:off x="2555875" y="115888"/>
            <a:ext cx="6353175" cy="3530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50" y="115888"/>
            <a:ext cx="8856663" cy="339725"/>
          </a:xfrm>
          <a:prstGeom prst="rect">
            <a:avLst/>
          </a:prstGeom>
        </p:spPr>
        <p:txBody>
          <a:bodyPr>
            <a:spAutoFit/>
          </a:bodyPr>
          <a:lstStyle/>
          <a:p>
            <a:r>
              <a:rPr lang="ru-RU" sz="1600" b="1" i="1">
                <a:solidFill>
                  <a:srgbClr val="C00000"/>
                </a:solidFill>
                <a:effectLst>
                  <a:outerShdw blurRad="38100" dist="38100" dir="2700000" algn="tl">
                    <a:srgbClr val="C0C0C0"/>
                  </a:outerShdw>
                </a:effectLst>
                <a:latin typeface="Helvetica" pitchFamily="34" charset="0"/>
                <a:cs typeface="Times New Roman" pitchFamily="18" charset="0"/>
              </a:rPr>
              <a:t>Памятники, посвященные Великой Отечественной войне, в городе Новороссийск </a:t>
            </a:r>
            <a:endParaRPr lang="ru-RU" sz="1600" b="1" i="1">
              <a:solidFill>
                <a:srgbClr val="C00000"/>
              </a:solidFill>
              <a:effectLst>
                <a:outerShdw blurRad="38100" dist="38100" dir="2700000" algn="tl">
                  <a:srgbClr val="C0C0C0"/>
                </a:outerShdw>
              </a:effectLst>
              <a:latin typeface="Times New Roman" pitchFamily="18" charset="0"/>
            </a:endParaRPr>
          </a:p>
        </p:txBody>
      </p:sp>
      <p:pic>
        <p:nvPicPr>
          <p:cNvPr id="35842" name="Рисунок 2" descr="Танк Т-34-85 и мемориал &amp;quot;Разрушенный Дворец Культуры цементников&amp;quot;, Новороссийск">
            <a:hlinkClick r:id="rId2"/>
          </p:cNvPr>
          <p:cNvPicPr>
            <a:picLocks noChangeAspect="1" noChangeArrowheads="1"/>
          </p:cNvPicPr>
          <p:nvPr/>
        </p:nvPicPr>
        <p:blipFill>
          <a:blip r:embed="rId3"/>
          <a:srcRect/>
          <a:stretch>
            <a:fillRect/>
          </a:stretch>
        </p:blipFill>
        <p:spPr bwMode="auto">
          <a:xfrm>
            <a:off x="142875" y="549275"/>
            <a:ext cx="3349625" cy="2592388"/>
          </a:xfrm>
          <a:prstGeom prst="rect">
            <a:avLst/>
          </a:prstGeom>
          <a:noFill/>
          <a:ln w="9525">
            <a:noFill/>
            <a:miter lim="800000"/>
            <a:headEnd/>
            <a:tailEnd/>
          </a:ln>
        </p:spPr>
      </p:pic>
      <p:pic>
        <p:nvPicPr>
          <p:cNvPr id="35843" name="Рисунок 3" descr="Памятник &amp;quot;Новороссийский оборонительный рубеж&amp;quot;, Новороссийск">
            <a:hlinkClick r:id="rId4"/>
          </p:cNvPr>
          <p:cNvPicPr>
            <a:picLocks noChangeAspect="1" noChangeArrowheads="1"/>
          </p:cNvPicPr>
          <p:nvPr/>
        </p:nvPicPr>
        <p:blipFill>
          <a:blip r:embed="rId5"/>
          <a:srcRect/>
          <a:stretch>
            <a:fillRect/>
          </a:stretch>
        </p:blipFill>
        <p:spPr bwMode="auto">
          <a:xfrm>
            <a:off x="1363663" y="2935288"/>
            <a:ext cx="3279775" cy="2703512"/>
          </a:xfrm>
          <a:prstGeom prst="rect">
            <a:avLst/>
          </a:prstGeom>
          <a:noFill/>
          <a:ln w="9525">
            <a:noFill/>
            <a:miter lim="800000"/>
            <a:headEnd/>
            <a:tailEnd/>
          </a:ln>
        </p:spPr>
      </p:pic>
      <p:pic>
        <p:nvPicPr>
          <p:cNvPr id="35844" name="Рисунок 4" descr="Самолет ИЛ-2, Новороссийск">
            <a:hlinkClick r:id="rId6"/>
          </p:cNvPr>
          <p:cNvPicPr>
            <a:picLocks noChangeAspect="1" noChangeArrowheads="1"/>
          </p:cNvPicPr>
          <p:nvPr/>
        </p:nvPicPr>
        <p:blipFill>
          <a:blip r:embed="rId7"/>
          <a:srcRect/>
          <a:stretch>
            <a:fillRect/>
          </a:stretch>
        </p:blipFill>
        <p:spPr bwMode="auto">
          <a:xfrm>
            <a:off x="4643438" y="4684713"/>
            <a:ext cx="3319462" cy="2159000"/>
          </a:xfrm>
          <a:prstGeom prst="rect">
            <a:avLst/>
          </a:prstGeom>
          <a:noFill/>
          <a:ln w="9525">
            <a:noFill/>
            <a:miter lim="800000"/>
            <a:headEnd/>
            <a:tailEnd/>
          </a:ln>
        </p:spPr>
      </p:pic>
      <p:pic>
        <p:nvPicPr>
          <p:cNvPr id="35845" name="Рисунок 5" descr="Мемориал &amp;quot;Новая земля&amp;quot;, Новороссийск">
            <a:hlinkClick r:id="rId8"/>
          </p:cNvPr>
          <p:cNvPicPr>
            <a:picLocks noChangeAspect="1" noChangeArrowheads="1"/>
          </p:cNvPicPr>
          <p:nvPr/>
        </p:nvPicPr>
        <p:blipFill>
          <a:blip r:embed="rId9"/>
          <a:srcRect/>
          <a:stretch>
            <a:fillRect/>
          </a:stretch>
        </p:blipFill>
        <p:spPr bwMode="auto">
          <a:xfrm>
            <a:off x="5003800" y="455613"/>
            <a:ext cx="3752850" cy="2613025"/>
          </a:xfrm>
          <a:prstGeom prst="rect">
            <a:avLst/>
          </a:prstGeom>
          <a:noFill/>
          <a:ln w="9525">
            <a:noFill/>
            <a:miter lim="800000"/>
            <a:headEnd/>
            <a:tailEnd/>
          </a:ln>
        </p:spPr>
      </p:pic>
      <p:sp>
        <p:nvSpPr>
          <p:cNvPr id="7" name="Прямоугольник 6"/>
          <p:cNvSpPr/>
          <p:nvPr/>
        </p:nvSpPr>
        <p:spPr>
          <a:xfrm>
            <a:off x="5508625" y="3059113"/>
            <a:ext cx="3200400" cy="369887"/>
          </a:xfrm>
          <a:prstGeom prst="rect">
            <a:avLst/>
          </a:prstGeom>
        </p:spPr>
        <p:txBody>
          <a:bodyPr wrap="none">
            <a:spAutoFit/>
          </a:bodyPr>
          <a:lstStyle/>
          <a:p>
            <a:r>
              <a:rPr lang="ru-RU" b="1">
                <a:solidFill>
                  <a:srgbClr val="FFFF00"/>
                </a:solidFill>
                <a:effectLst>
                  <a:outerShdw blurRad="38100" dist="38100" dir="2700000" algn="tl">
                    <a:srgbClr val="C0C0C0"/>
                  </a:outerShdw>
                </a:effectLst>
                <a:latin typeface="Helvetica" pitchFamily="34" charset="0"/>
                <a:cs typeface="Times New Roman" pitchFamily="18" charset="0"/>
              </a:rPr>
              <a:t>мемориал «Малая земля" </a:t>
            </a:r>
            <a:endParaRPr lang="ru-RU" b="1">
              <a:solidFill>
                <a:srgbClr val="FFFF00"/>
              </a:solidFill>
              <a:effectLst>
                <a:outerShdw blurRad="38100" dist="38100" dir="2700000" algn="tl">
                  <a:srgbClr val="C0C0C0"/>
                </a:outerShdw>
              </a:effectLst>
              <a:latin typeface="Times New Roman" pitchFamily="18" charset="0"/>
            </a:endParaRPr>
          </a:p>
        </p:txBody>
      </p:sp>
      <p:sp>
        <p:nvSpPr>
          <p:cNvPr id="8" name="Прямоугольник 7"/>
          <p:cNvSpPr/>
          <p:nvPr/>
        </p:nvSpPr>
        <p:spPr>
          <a:xfrm>
            <a:off x="1763713" y="5580063"/>
            <a:ext cx="2033587" cy="368300"/>
          </a:xfrm>
          <a:prstGeom prst="rect">
            <a:avLst/>
          </a:prstGeom>
        </p:spPr>
        <p:txBody>
          <a:bodyPr wrap="none">
            <a:spAutoFit/>
          </a:bodyPr>
          <a:lstStyle/>
          <a:p>
            <a:pPr fontAlgn="auto">
              <a:spcBef>
                <a:spcPts val="0"/>
              </a:spcBef>
              <a:spcAft>
                <a:spcPts val="0"/>
              </a:spcAft>
              <a:defRPr/>
            </a:pPr>
            <a:r>
              <a:rPr lang="ru-RU" b="1" dirty="0">
                <a:solidFill>
                  <a:srgbClr val="FFFF00"/>
                </a:solidFill>
                <a:effectLst>
                  <a:outerShdw blurRad="38100" dist="38100" dir="2700000" algn="tl">
                    <a:srgbClr val="000000">
                      <a:alpha val="43137"/>
                    </a:srgbClr>
                  </a:outerShdw>
                </a:effectLst>
                <a:latin typeface="+mn-lt"/>
                <a:cs typeface="+mn-cs"/>
              </a:rPr>
              <a:t>"Рубеж обороны</a:t>
            </a:r>
            <a:r>
              <a:rPr lang="ru-RU" b="1" dirty="0">
                <a:solidFill>
                  <a:srgbClr val="FFFF00"/>
                </a:solidFill>
                <a:effectLst>
                  <a:outerShdw blurRad="38100" dist="38100" dir="2700000" algn="tl">
                    <a:srgbClr val="000000">
                      <a:alpha val="43137"/>
                    </a:srgbClr>
                  </a:outerShdw>
                </a:effectLst>
                <a:latin typeface="+mn-lt"/>
                <a:cs typeface="+mn-cs"/>
              </a:rPr>
              <a:t>"</a:t>
            </a:r>
            <a:endParaRPr lang="ru-RU" b="1" dirty="0">
              <a:solidFill>
                <a:srgbClr val="FFFF00"/>
              </a:solidFill>
              <a:effectLst>
                <a:outerShdw blurRad="38100" dist="38100" dir="2700000" algn="tl">
                  <a:srgbClr val="000000">
                    <a:alpha val="43137"/>
                  </a:srgbClr>
                </a:outerShdw>
              </a:effectLst>
              <a:latin typeface="+mn-lt"/>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Рисунок 1" descr="Памятник партизанам"/>
          <p:cNvPicPr>
            <a:picLocks noChangeAspect="1" noChangeArrowheads="1"/>
          </p:cNvPicPr>
          <p:nvPr/>
        </p:nvPicPr>
        <p:blipFill>
          <a:blip r:embed="rId2"/>
          <a:srcRect/>
          <a:stretch>
            <a:fillRect/>
          </a:stretch>
        </p:blipFill>
        <p:spPr bwMode="auto">
          <a:xfrm>
            <a:off x="395288" y="671513"/>
            <a:ext cx="8424862" cy="4702175"/>
          </a:xfrm>
          <a:prstGeom prst="rect">
            <a:avLst/>
          </a:prstGeom>
          <a:noFill/>
          <a:ln w="9525">
            <a:noFill/>
            <a:miter lim="800000"/>
            <a:headEnd/>
            <a:tailEnd/>
          </a:ln>
        </p:spPr>
      </p:pic>
      <p:sp>
        <p:nvSpPr>
          <p:cNvPr id="3" name="Прямоугольник 2"/>
          <p:cNvSpPr/>
          <p:nvPr/>
        </p:nvSpPr>
        <p:spPr>
          <a:xfrm>
            <a:off x="971550" y="25400"/>
            <a:ext cx="6846888" cy="646113"/>
          </a:xfrm>
          <a:prstGeom prst="rect">
            <a:avLst/>
          </a:prstGeom>
        </p:spPr>
        <p:txBody>
          <a:bodyPr wrap="none">
            <a:spAutoFit/>
          </a:bodyPr>
          <a:lstStyle/>
          <a:p>
            <a:pPr fontAlgn="auto">
              <a:spcBef>
                <a:spcPts val="0"/>
              </a:spcBef>
              <a:spcAft>
                <a:spcPts val="0"/>
              </a:spcAft>
              <a:defRPr/>
            </a:pPr>
            <a:r>
              <a:rPr lang="ru-RU" sz="3600" b="1" i="1" dirty="0">
                <a:solidFill>
                  <a:srgbClr val="C00000"/>
                </a:solidFill>
                <a:effectLst>
                  <a:outerShdw blurRad="38100" dist="38100" dir="2700000" algn="tl">
                    <a:srgbClr val="000000">
                      <a:alpha val="43137"/>
                    </a:srgbClr>
                  </a:outerShdw>
                </a:effectLst>
                <a:latin typeface="+mn-lt"/>
                <a:cs typeface="+mn-cs"/>
              </a:rPr>
              <a:t>Памятник партизанам </a:t>
            </a:r>
            <a:r>
              <a:rPr lang="ru-RU" sz="3600" b="1" i="1" dirty="0">
                <a:solidFill>
                  <a:srgbClr val="C00000"/>
                </a:solidFill>
                <a:effectLst>
                  <a:outerShdw blurRad="38100" dist="38100" dir="2700000" algn="tl">
                    <a:srgbClr val="000000">
                      <a:alpha val="43137"/>
                    </a:srgbClr>
                  </a:outerShdw>
                </a:effectLst>
                <a:latin typeface="+mn-lt"/>
                <a:cs typeface="+mn-cs"/>
              </a:rPr>
              <a:t>Крыма </a:t>
            </a:r>
          </a:p>
        </p:txBody>
      </p:sp>
      <p:sp>
        <p:nvSpPr>
          <p:cNvPr id="4" name="Прямоугольник 3"/>
          <p:cNvSpPr/>
          <p:nvPr/>
        </p:nvSpPr>
        <p:spPr>
          <a:xfrm>
            <a:off x="2351088" y="5445125"/>
            <a:ext cx="6624637" cy="923925"/>
          </a:xfrm>
          <a:prstGeom prst="rect">
            <a:avLst/>
          </a:prstGeom>
        </p:spPr>
        <p:txBody>
          <a:bodyPr>
            <a:spAutoFit/>
          </a:bodyPr>
          <a:lstStyle/>
          <a:p>
            <a:pPr fontAlgn="auto">
              <a:spcBef>
                <a:spcPts val="0"/>
              </a:spcBef>
              <a:spcAft>
                <a:spcPts val="0"/>
              </a:spcAft>
              <a:defRPr/>
            </a:pPr>
            <a:r>
              <a:rPr lang="ru-RU" b="1" dirty="0">
                <a:solidFill>
                  <a:srgbClr val="FFFF00"/>
                </a:solidFill>
                <a:effectLst>
                  <a:outerShdw blurRad="38100" dist="38100" dir="2700000" algn="tl">
                    <a:srgbClr val="000000">
                      <a:alpha val="43137"/>
                    </a:srgbClr>
                  </a:outerShdw>
                </a:effectLst>
                <a:latin typeface="+mn-lt"/>
                <a:cs typeface="+mn-cs"/>
              </a:rPr>
              <a:t>4 ноября 1981 года был установлен памятник партизанам Крыма в городе Алушта. Дата была приурочена к 40-летию создания партизанского движения в Крыму.</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1" descr="Монумент воинской и трудовой славы в Пензе"/>
          <p:cNvPicPr>
            <a:picLocks noChangeAspect="1" noChangeArrowheads="1"/>
          </p:cNvPicPr>
          <p:nvPr/>
        </p:nvPicPr>
        <p:blipFill>
          <a:blip r:embed="rId2"/>
          <a:srcRect/>
          <a:stretch>
            <a:fillRect/>
          </a:stretch>
        </p:blipFill>
        <p:spPr bwMode="auto">
          <a:xfrm>
            <a:off x="0" y="30163"/>
            <a:ext cx="4284663" cy="3721100"/>
          </a:xfrm>
          <a:prstGeom prst="rect">
            <a:avLst/>
          </a:prstGeom>
          <a:noFill/>
          <a:ln w="9525">
            <a:noFill/>
            <a:miter lim="800000"/>
            <a:headEnd/>
            <a:tailEnd/>
          </a:ln>
        </p:spPr>
      </p:pic>
      <p:sp>
        <p:nvSpPr>
          <p:cNvPr id="3" name="Прямоугольник 2"/>
          <p:cNvSpPr/>
          <p:nvPr/>
        </p:nvSpPr>
        <p:spPr>
          <a:xfrm>
            <a:off x="107950" y="3751263"/>
            <a:ext cx="4176713" cy="1754187"/>
          </a:xfrm>
          <a:prstGeom prst="rect">
            <a:avLst/>
          </a:prstGeom>
        </p:spPr>
        <p:txBody>
          <a:bodyPr>
            <a:spAutoFit/>
          </a:bodyPr>
          <a:lstStyle/>
          <a:p>
            <a:pPr algn="ctr" fontAlgn="auto">
              <a:spcBef>
                <a:spcPts val="0"/>
              </a:spcBef>
              <a:spcAft>
                <a:spcPts val="0"/>
              </a:spcAft>
              <a:defRPr/>
            </a:pPr>
            <a:r>
              <a:rPr lang="ru-RU" b="1" dirty="0">
                <a:solidFill>
                  <a:srgbClr val="FFFF00"/>
                </a:solidFill>
                <a:effectLst>
                  <a:outerShdw blurRad="38100" dist="38100" dir="2700000" algn="tl">
                    <a:srgbClr val="000000">
                      <a:alpha val="43137"/>
                    </a:srgbClr>
                  </a:outerShdw>
                </a:effectLst>
                <a:latin typeface="+mn-lt"/>
                <a:cs typeface="+mn-cs"/>
              </a:rPr>
              <a:t>9 мая 1975 года в Пензе был торжественно открыт монумент воинской и трудовой славы. Это общий памятник всем </a:t>
            </a:r>
            <a:r>
              <a:rPr lang="ru-RU" b="1" dirty="0" err="1">
                <a:solidFill>
                  <a:srgbClr val="FFFF00"/>
                </a:solidFill>
                <a:effectLst>
                  <a:outerShdw blurRad="38100" dist="38100" dir="2700000" algn="tl">
                    <a:srgbClr val="000000">
                      <a:alpha val="43137"/>
                    </a:srgbClr>
                  </a:outerShdw>
                </a:effectLst>
                <a:latin typeface="+mn-lt"/>
                <a:cs typeface="+mn-cs"/>
              </a:rPr>
              <a:t>пензенцам</a:t>
            </a:r>
            <a:r>
              <a:rPr lang="ru-RU" b="1" dirty="0">
                <a:solidFill>
                  <a:srgbClr val="FFFF00"/>
                </a:solidFill>
                <a:effectLst>
                  <a:outerShdw blurRad="38100" dist="38100" dir="2700000" algn="tl">
                    <a:srgbClr val="000000">
                      <a:alpha val="43137"/>
                    </a:srgbClr>
                  </a:outerShdw>
                </a:effectLst>
                <a:latin typeface="+mn-lt"/>
                <a:cs typeface="+mn-cs"/>
              </a:rPr>
              <a:t>, которые вкладывали свой труд в общую победу.</a:t>
            </a:r>
          </a:p>
        </p:txBody>
      </p:sp>
      <p:pic>
        <p:nvPicPr>
          <p:cNvPr id="37891" name="Рисунок 3" descr="Памятник детям войны в Красноярске"/>
          <p:cNvPicPr>
            <a:picLocks noChangeAspect="1" noChangeArrowheads="1"/>
          </p:cNvPicPr>
          <p:nvPr/>
        </p:nvPicPr>
        <p:blipFill>
          <a:blip r:embed="rId3"/>
          <a:srcRect/>
          <a:stretch>
            <a:fillRect/>
          </a:stretch>
        </p:blipFill>
        <p:spPr bwMode="auto">
          <a:xfrm>
            <a:off x="4411663" y="1924050"/>
            <a:ext cx="4608512" cy="4676775"/>
          </a:xfrm>
          <a:prstGeom prst="rect">
            <a:avLst/>
          </a:prstGeom>
          <a:noFill/>
          <a:ln w="9525">
            <a:noFill/>
            <a:miter lim="800000"/>
            <a:headEnd/>
            <a:tailEnd/>
          </a:ln>
        </p:spPr>
      </p:pic>
      <p:sp>
        <p:nvSpPr>
          <p:cNvPr id="5" name="Прямоугольник 4"/>
          <p:cNvSpPr/>
          <p:nvPr/>
        </p:nvSpPr>
        <p:spPr>
          <a:xfrm>
            <a:off x="4441825" y="620713"/>
            <a:ext cx="4572000" cy="923925"/>
          </a:xfrm>
          <a:prstGeom prst="rect">
            <a:avLst/>
          </a:prstGeom>
          <a:solidFill>
            <a:schemeClr val="accent2">
              <a:lumMod val="50000"/>
            </a:schemeClr>
          </a:solidFill>
        </p:spPr>
        <p:txBody>
          <a:bodyPr>
            <a:spAutoFit/>
          </a:bodyPr>
          <a:lstStyle/>
          <a:p>
            <a:pPr algn="ctr" fontAlgn="auto">
              <a:spcBef>
                <a:spcPts val="0"/>
              </a:spcBef>
              <a:spcAft>
                <a:spcPts val="0"/>
              </a:spcAft>
              <a:defRPr/>
            </a:pPr>
            <a:r>
              <a:rPr lang="ru-RU" b="1" dirty="0">
                <a:solidFill>
                  <a:srgbClr val="FFFF00"/>
                </a:solidFill>
                <a:latin typeface="+mn-lt"/>
                <a:cs typeface="+mn-cs"/>
              </a:rPr>
              <a:t>К празднованию 60-летия победы </a:t>
            </a:r>
            <a:r>
              <a:rPr lang="ru-RU" b="1" dirty="0">
                <a:solidFill>
                  <a:srgbClr val="FFFF00"/>
                </a:solidFill>
                <a:latin typeface="+mn-lt"/>
                <a:cs typeface="+mn-cs"/>
              </a:rPr>
              <a:t>ВОВ     </a:t>
            </a:r>
            <a:r>
              <a:rPr lang="ru-RU" b="1" dirty="0">
                <a:solidFill>
                  <a:srgbClr val="FFFF00"/>
                </a:solidFill>
                <a:latin typeface="+mn-lt"/>
                <a:cs typeface="+mn-cs"/>
              </a:rPr>
              <a:t>7 мая 2005 году был открыт памятник детям войны в Красноярске.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ttps://im0-tub-ru.yandex.net/i?id=dc12d39cb8d064bc568f604b3c2e0b10&amp;n=24"/>
          <p:cNvPicPr>
            <a:picLocks noChangeAspect="1" noChangeArrowheads="1"/>
          </p:cNvPicPr>
          <p:nvPr/>
        </p:nvPicPr>
        <p:blipFill>
          <a:blip r:embed="rId2"/>
          <a:srcRect/>
          <a:stretch>
            <a:fillRect/>
          </a:stretch>
        </p:blipFill>
        <p:spPr bwMode="auto">
          <a:xfrm>
            <a:off x="5410200" y="115888"/>
            <a:ext cx="3535363" cy="2085975"/>
          </a:xfrm>
          <a:prstGeom prst="rect">
            <a:avLst/>
          </a:prstGeom>
          <a:noFill/>
          <a:ln w="9525">
            <a:noFill/>
            <a:miter lim="800000"/>
            <a:headEnd/>
            <a:tailEnd/>
          </a:ln>
        </p:spPr>
      </p:pic>
      <p:pic>
        <p:nvPicPr>
          <p:cNvPr id="16386" name="Picture 4" descr="памятник неизвестному солдату"/>
          <p:cNvPicPr>
            <a:picLocks noChangeAspect="1" noChangeArrowheads="1"/>
          </p:cNvPicPr>
          <p:nvPr/>
        </p:nvPicPr>
        <p:blipFill>
          <a:blip r:embed="rId3"/>
          <a:srcRect/>
          <a:stretch>
            <a:fillRect/>
          </a:stretch>
        </p:blipFill>
        <p:spPr bwMode="auto">
          <a:xfrm>
            <a:off x="28575" y="950913"/>
            <a:ext cx="5264150" cy="4349750"/>
          </a:xfrm>
          <a:prstGeom prst="rect">
            <a:avLst/>
          </a:prstGeom>
          <a:noFill/>
          <a:ln w="9525">
            <a:noFill/>
            <a:miter lim="800000"/>
            <a:headEnd/>
            <a:tailEnd/>
          </a:ln>
        </p:spPr>
      </p:pic>
      <p:pic>
        <p:nvPicPr>
          <p:cNvPr id="16387" name="Picture 6" descr="описание памятника неизвестному солдату"/>
          <p:cNvPicPr>
            <a:picLocks noChangeAspect="1" noChangeArrowheads="1"/>
          </p:cNvPicPr>
          <p:nvPr/>
        </p:nvPicPr>
        <p:blipFill>
          <a:blip r:embed="rId4"/>
          <a:srcRect/>
          <a:stretch>
            <a:fillRect/>
          </a:stretch>
        </p:blipFill>
        <p:spPr bwMode="auto">
          <a:xfrm>
            <a:off x="5375275" y="4365625"/>
            <a:ext cx="3570288" cy="2355850"/>
          </a:xfrm>
          <a:prstGeom prst="rect">
            <a:avLst/>
          </a:prstGeom>
          <a:noFill/>
          <a:ln w="9525">
            <a:noFill/>
            <a:miter lim="800000"/>
            <a:headEnd/>
            <a:tailEnd/>
          </a:ln>
        </p:spPr>
      </p:pic>
      <p:pic>
        <p:nvPicPr>
          <p:cNvPr id="16388" name="Picture 8" descr="история памятника неизвестному солдату"/>
          <p:cNvPicPr>
            <a:picLocks noChangeAspect="1" noChangeArrowheads="1"/>
          </p:cNvPicPr>
          <p:nvPr/>
        </p:nvPicPr>
        <p:blipFill>
          <a:blip r:embed="rId5"/>
          <a:srcRect/>
          <a:stretch>
            <a:fillRect/>
          </a:stretch>
        </p:blipFill>
        <p:spPr bwMode="auto">
          <a:xfrm>
            <a:off x="5392738" y="2276475"/>
            <a:ext cx="3570287" cy="1958975"/>
          </a:xfrm>
          <a:prstGeom prst="rect">
            <a:avLst/>
          </a:prstGeom>
          <a:noFill/>
          <a:ln w="9525">
            <a:noFill/>
            <a:miter lim="800000"/>
            <a:headEnd/>
            <a:tailEnd/>
          </a:ln>
        </p:spPr>
      </p:pic>
      <p:sp>
        <p:nvSpPr>
          <p:cNvPr id="2" name="Прямоугольник 1"/>
          <p:cNvSpPr/>
          <p:nvPr/>
        </p:nvSpPr>
        <p:spPr>
          <a:xfrm>
            <a:off x="179388" y="-3175"/>
            <a:ext cx="5113337" cy="954088"/>
          </a:xfrm>
          <a:prstGeom prst="rect">
            <a:avLst/>
          </a:prstGeom>
        </p:spPr>
        <p:txBody>
          <a:bodyPr>
            <a:spAutoFit/>
          </a:bodyPr>
          <a:lstStyle/>
          <a:p>
            <a:pPr algn="ctr" fontAlgn="auto">
              <a:spcBef>
                <a:spcPts val="0"/>
              </a:spcBef>
              <a:spcAft>
                <a:spcPts val="0"/>
              </a:spcAft>
              <a:defRPr/>
            </a:pPr>
            <a:r>
              <a:rPr lang="ru-RU" sz="2800" b="1" i="1" dirty="0">
                <a:solidFill>
                  <a:srgbClr val="C00000"/>
                </a:solidFill>
                <a:effectLst>
                  <a:outerShdw blurRad="38100" dist="38100" dir="2700000" algn="tl">
                    <a:srgbClr val="000000">
                      <a:alpha val="43137"/>
                    </a:srgbClr>
                  </a:outerShdw>
                </a:effectLst>
                <a:latin typeface="+mn-lt"/>
                <a:cs typeface="+mn-cs"/>
              </a:rPr>
              <a:t>Могила Неизвестного </a:t>
            </a:r>
            <a:r>
              <a:rPr lang="ru-RU" sz="2800" b="1" i="1" dirty="0">
                <a:solidFill>
                  <a:srgbClr val="C00000"/>
                </a:solidFill>
                <a:effectLst>
                  <a:outerShdw blurRad="38100" dist="38100" dir="2700000" algn="tl">
                    <a:srgbClr val="000000">
                      <a:alpha val="43137"/>
                    </a:srgbClr>
                  </a:outerShdw>
                </a:effectLst>
                <a:latin typeface="+mn-lt"/>
                <a:cs typeface="+mn-cs"/>
              </a:rPr>
              <a:t>Солдата </a:t>
            </a:r>
            <a:r>
              <a:rPr lang="ru-RU" sz="2800" b="1" i="1" dirty="0">
                <a:solidFill>
                  <a:srgbClr val="C00000"/>
                </a:solidFill>
                <a:effectLst>
                  <a:outerShdw blurRad="38100" dist="38100" dir="2700000" algn="tl">
                    <a:srgbClr val="000000">
                      <a:alpha val="43137"/>
                    </a:srgbClr>
                  </a:outerShdw>
                </a:effectLst>
                <a:latin typeface="+mn-lt"/>
                <a:cs typeface="+mn-cs"/>
              </a:rPr>
              <a:t>(</a:t>
            </a:r>
            <a:r>
              <a:rPr lang="ru-RU" sz="2800" b="1" i="1" dirty="0">
                <a:solidFill>
                  <a:srgbClr val="C00000"/>
                </a:solidFill>
                <a:effectLst>
                  <a:outerShdw blurRad="38100" dist="38100" dir="2700000" algn="tl">
                    <a:srgbClr val="000000">
                      <a:alpha val="43137"/>
                    </a:srgbClr>
                  </a:outerShdw>
                </a:effectLst>
                <a:latin typeface="+mn-lt"/>
                <a:cs typeface="+mn-cs"/>
              </a:rPr>
              <a:t>Москва)</a:t>
            </a:r>
            <a:endParaRPr lang="ru-RU" dirty="0">
              <a:solidFill>
                <a:prstClr val="black"/>
              </a:solidFill>
              <a:latin typeface="+mn-lt"/>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Рисунок 1" descr="Памятник погибшим в Бабьем Яру"/>
          <p:cNvPicPr>
            <a:picLocks noChangeAspect="1" noChangeArrowheads="1"/>
          </p:cNvPicPr>
          <p:nvPr/>
        </p:nvPicPr>
        <p:blipFill>
          <a:blip r:embed="rId2"/>
          <a:srcRect/>
          <a:stretch>
            <a:fillRect/>
          </a:stretch>
        </p:blipFill>
        <p:spPr bwMode="auto">
          <a:xfrm>
            <a:off x="34925" y="84138"/>
            <a:ext cx="4608513" cy="4968875"/>
          </a:xfrm>
          <a:prstGeom prst="rect">
            <a:avLst/>
          </a:prstGeom>
          <a:noFill/>
          <a:ln w="9525">
            <a:noFill/>
            <a:miter lim="800000"/>
            <a:headEnd/>
            <a:tailEnd/>
          </a:ln>
        </p:spPr>
      </p:pic>
      <p:pic>
        <p:nvPicPr>
          <p:cNvPr id="38914" name="Рисунок 2" descr="Памятник детям"/>
          <p:cNvPicPr>
            <a:picLocks noChangeAspect="1" noChangeArrowheads="1"/>
          </p:cNvPicPr>
          <p:nvPr/>
        </p:nvPicPr>
        <p:blipFill>
          <a:blip r:embed="rId3"/>
          <a:srcRect/>
          <a:stretch>
            <a:fillRect/>
          </a:stretch>
        </p:blipFill>
        <p:spPr bwMode="auto">
          <a:xfrm>
            <a:off x="4500563" y="2852738"/>
            <a:ext cx="4491037" cy="3836987"/>
          </a:xfrm>
          <a:prstGeom prst="rect">
            <a:avLst/>
          </a:prstGeom>
          <a:noFill/>
          <a:ln w="9525">
            <a:noFill/>
            <a:miter lim="800000"/>
            <a:headEnd/>
            <a:tailEnd/>
          </a:ln>
        </p:spPr>
      </p:pic>
      <p:sp>
        <p:nvSpPr>
          <p:cNvPr id="4" name="Прямоугольник 3"/>
          <p:cNvSpPr/>
          <p:nvPr/>
        </p:nvSpPr>
        <p:spPr>
          <a:xfrm>
            <a:off x="4932363" y="260350"/>
            <a:ext cx="4059237" cy="2308225"/>
          </a:xfrm>
          <a:prstGeom prst="rect">
            <a:avLst/>
          </a:prstGeom>
          <a:solidFill>
            <a:schemeClr val="accent2">
              <a:lumMod val="50000"/>
            </a:schemeClr>
          </a:solidFill>
        </p:spPr>
        <p:txBody>
          <a:bodyPr>
            <a:spAutoFit/>
          </a:bodyPr>
          <a:lstStyle/>
          <a:p>
            <a:pPr algn="ctr" fontAlgn="auto">
              <a:spcBef>
                <a:spcPts val="0"/>
              </a:spcBef>
              <a:spcAft>
                <a:spcPts val="0"/>
              </a:spcAft>
              <a:defRPr/>
            </a:pPr>
            <a:r>
              <a:rPr lang="ru-RU" b="1" dirty="0">
                <a:solidFill>
                  <a:srgbClr val="FFFF00"/>
                </a:solidFill>
                <a:effectLst>
                  <a:outerShdw blurRad="38100" dist="38100" dir="2700000" algn="tl">
                    <a:srgbClr val="000000">
                      <a:alpha val="43137"/>
                    </a:srgbClr>
                  </a:outerShdw>
                </a:effectLst>
                <a:latin typeface="+mn-lt"/>
                <a:cs typeface="+mn-cs"/>
              </a:rPr>
              <a:t>2 июля 1976 года </a:t>
            </a:r>
            <a:r>
              <a:rPr lang="ru-RU" b="1" u="sng" dirty="0">
                <a:solidFill>
                  <a:srgbClr val="FFFF00"/>
                </a:solidFill>
                <a:effectLst>
                  <a:outerShdw blurRad="38100" dist="38100" dir="2700000" algn="tl">
                    <a:srgbClr val="000000">
                      <a:alpha val="43137"/>
                    </a:srgbClr>
                  </a:outerShdw>
                </a:effectLst>
                <a:latin typeface="+mn-lt"/>
                <a:cs typeface="+mn-cs"/>
              </a:rPr>
              <a:t>в Киеве </a:t>
            </a:r>
            <a:r>
              <a:rPr lang="ru-RU" b="1" dirty="0">
                <a:solidFill>
                  <a:srgbClr val="FFFF00"/>
                </a:solidFill>
                <a:effectLst>
                  <a:outerShdw blurRad="38100" dist="38100" dir="2700000" algn="tl">
                    <a:srgbClr val="000000">
                      <a:alpha val="43137"/>
                    </a:srgbClr>
                  </a:outerShdw>
                </a:effectLst>
                <a:latin typeface="+mn-lt"/>
                <a:cs typeface="+mn-cs"/>
              </a:rPr>
              <a:t>был установлен памятник погибшим в Бабьем Яру с 1941 по 1943 год, ровно 2 года овраг Бабий Яр в Киеве был местом упокоения тысяч людей. Бабий Яр это не просто легендарное кладбище невинных людей, но также место уничтожения детских надежд.</a:t>
            </a:r>
          </a:p>
        </p:txBody>
      </p:sp>
      <p:sp>
        <p:nvSpPr>
          <p:cNvPr id="5" name="Прямоугольник 4"/>
          <p:cNvSpPr/>
          <p:nvPr/>
        </p:nvSpPr>
        <p:spPr>
          <a:xfrm>
            <a:off x="1979613" y="5229225"/>
            <a:ext cx="2232025" cy="646113"/>
          </a:xfrm>
          <a:prstGeom prst="rect">
            <a:avLst/>
          </a:prstGeom>
        </p:spPr>
        <p:txBody>
          <a:bodyPr wrap="none">
            <a:spAutoFit/>
          </a:bodyPr>
          <a:lstStyle/>
          <a:p>
            <a:pPr fontAlgn="auto">
              <a:spcBef>
                <a:spcPts val="0"/>
              </a:spcBef>
              <a:spcAft>
                <a:spcPts val="0"/>
              </a:spcAft>
              <a:defRPr/>
            </a:pPr>
            <a:r>
              <a:rPr lang="ru-RU" sz="3600" b="1" i="1" dirty="0">
                <a:solidFill>
                  <a:srgbClr val="C00000"/>
                </a:solidFill>
                <a:effectLst>
                  <a:outerShdw blurRad="38100" dist="38100" dir="2700000" algn="tl">
                    <a:srgbClr val="000000">
                      <a:alpha val="43137"/>
                    </a:srgbClr>
                  </a:outerShdw>
                </a:effectLst>
                <a:latin typeface="+mn-lt"/>
                <a:cs typeface="+mn-cs"/>
              </a:rPr>
              <a:t>Бабий Яр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Рисунок 1" descr="Брестская Крепость (40 фото) Фото №2"/>
          <p:cNvPicPr>
            <a:picLocks noChangeAspect="1" noChangeArrowheads="1"/>
          </p:cNvPicPr>
          <p:nvPr/>
        </p:nvPicPr>
        <p:blipFill>
          <a:blip r:embed="rId2"/>
          <a:srcRect/>
          <a:stretch>
            <a:fillRect/>
          </a:stretch>
        </p:blipFill>
        <p:spPr bwMode="auto">
          <a:xfrm>
            <a:off x="179388" y="50800"/>
            <a:ext cx="4927600" cy="4103688"/>
          </a:xfrm>
          <a:prstGeom prst="rect">
            <a:avLst/>
          </a:prstGeom>
          <a:noFill/>
          <a:ln w="9525">
            <a:noFill/>
            <a:miter lim="800000"/>
            <a:headEnd/>
            <a:tailEnd/>
          </a:ln>
        </p:spPr>
      </p:pic>
      <p:pic>
        <p:nvPicPr>
          <p:cNvPr id="39938" name="Рисунок 2" descr="Брестская Крепость (40 фото) Фото №8"/>
          <p:cNvPicPr>
            <a:picLocks noChangeAspect="1" noChangeArrowheads="1"/>
          </p:cNvPicPr>
          <p:nvPr/>
        </p:nvPicPr>
        <p:blipFill>
          <a:blip r:embed="rId3"/>
          <a:srcRect/>
          <a:stretch>
            <a:fillRect/>
          </a:stretch>
        </p:blipFill>
        <p:spPr bwMode="auto">
          <a:xfrm>
            <a:off x="3635375" y="2924175"/>
            <a:ext cx="5402263" cy="3786188"/>
          </a:xfrm>
          <a:prstGeom prst="rect">
            <a:avLst/>
          </a:prstGeom>
          <a:noFill/>
          <a:ln w="9525">
            <a:noFill/>
            <a:miter lim="800000"/>
            <a:headEnd/>
            <a:tailEnd/>
          </a:ln>
        </p:spPr>
      </p:pic>
      <p:sp>
        <p:nvSpPr>
          <p:cNvPr id="4" name="TextBox 3"/>
          <p:cNvSpPr txBox="1"/>
          <p:nvPr/>
        </p:nvSpPr>
        <p:spPr>
          <a:xfrm>
            <a:off x="5651500" y="779463"/>
            <a:ext cx="2909888" cy="1323975"/>
          </a:xfrm>
          <a:prstGeom prst="rect">
            <a:avLst/>
          </a:prstGeom>
          <a:noFill/>
        </p:spPr>
        <p:txBody>
          <a:bodyPr wrap="none">
            <a:spAutoFit/>
          </a:bodyPr>
          <a:lstStyle/>
          <a:p>
            <a:r>
              <a:rPr lang="ru-RU" sz="4000" b="1" i="1">
                <a:solidFill>
                  <a:srgbClr val="C00000"/>
                </a:solidFill>
                <a:effectLst>
                  <a:outerShdw blurRad="38100" dist="38100" dir="2700000" algn="tl">
                    <a:srgbClr val="C0C0C0"/>
                  </a:outerShdw>
                </a:effectLst>
                <a:latin typeface="Times New Roman" pitchFamily="18" charset="0"/>
              </a:rPr>
              <a:t>Брестская </a:t>
            </a:r>
          </a:p>
          <a:p>
            <a:r>
              <a:rPr lang="ru-RU" sz="4000" b="1" i="1">
                <a:solidFill>
                  <a:srgbClr val="C00000"/>
                </a:solidFill>
                <a:effectLst>
                  <a:outerShdw blurRad="38100" dist="38100" dir="2700000" algn="tl">
                    <a:srgbClr val="C0C0C0"/>
                  </a:outerShdw>
                </a:effectLst>
                <a:latin typeface="Times New Roman" pitchFamily="18" charset="0"/>
              </a:rPr>
              <a:t>крепость</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colors.life/upload/blogs/4c/f2/4cf2644e9cdde90d870f0377a9a09c7b_RSZ_690.jpg"/>
          <p:cNvPicPr>
            <a:picLocks noChangeAspect="1" noChangeArrowheads="1"/>
          </p:cNvPicPr>
          <p:nvPr/>
        </p:nvPicPr>
        <p:blipFill>
          <a:blip r:embed="rId2">
            <a:extLst>
              <a:ext uri="{28A0092B-C50C-407E-A947-70E740481C1C}"/>
            </a:extLst>
          </a:blip>
          <a:srcRect/>
          <a:stretch>
            <a:fillRect/>
          </a:stretch>
        </p:blipFill>
        <p:spPr bwMode="auto">
          <a:xfrm>
            <a:off x="2483768" y="80962"/>
            <a:ext cx="6572250" cy="3695701"/>
          </a:xfrm>
          <a:prstGeom prst="ellipse">
            <a:avLst/>
          </a:prstGeom>
          <a:ln>
            <a:noFill/>
          </a:ln>
          <a:effectLst>
            <a:softEdge rad="112500"/>
          </a:effectLst>
          <a:extLst>
            <a:ext uri="{909E8E84-426E-40DD-AFC4-6F175D3DCCD1}"/>
          </a:extLst>
        </p:spPr>
      </p:pic>
      <p:sp>
        <p:nvSpPr>
          <p:cNvPr id="40962" name="TextBox 2"/>
          <p:cNvSpPr txBox="1">
            <a:spLocks noChangeArrowheads="1"/>
          </p:cNvSpPr>
          <p:nvPr/>
        </p:nvSpPr>
        <p:spPr bwMode="auto">
          <a:xfrm>
            <a:off x="1979613" y="3933825"/>
            <a:ext cx="6985000" cy="2708275"/>
          </a:xfrm>
          <a:prstGeom prst="rect">
            <a:avLst/>
          </a:prstGeom>
          <a:solidFill>
            <a:schemeClr val="bg1"/>
          </a:solidFill>
          <a:ln w="9525">
            <a:noFill/>
            <a:miter lim="800000"/>
            <a:headEnd/>
            <a:tailEnd/>
          </a:ln>
        </p:spPr>
        <p:txBody>
          <a:bodyPr>
            <a:spAutoFit/>
          </a:bodyPr>
          <a:lstStyle/>
          <a:p>
            <a:pPr algn="ctr"/>
            <a:r>
              <a:rPr lang="ru-RU" sz="2000" b="1">
                <a:solidFill>
                  <a:srgbClr val="002060"/>
                </a:solidFill>
                <a:latin typeface="Times New Roman" pitchFamily="18" charset="0"/>
              </a:rPr>
              <a:t>Оборона Брестской крепости в июне 1941 года –</a:t>
            </a:r>
          </a:p>
          <a:p>
            <a:pPr algn="ctr"/>
            <a:r>
              <a:rPr lang="ru-RU" sz="2000" b="1">
                <a:solidFill>
                  <a:srgbClr val="002060"/>
                </a:solidFill>
                <a:latin typeface="Times New Roman" pitchFamily="18" charset="0"/>
              </a:rPr>
              <a:t> одно из первых сражений Великой  Отечественной войны. </a:t>
            </a:r>
          </a:p>
          <a:p>
            <a:pPr algn="ctr"/>
            <a:r>
              <a:rPr lang="ru-RU" sz="2000" b="1">
                <a:solidFill>
                  <a:srgbClr val="002060"/>
                </a:solidFill>
                <a:latin typeface="Times New Roman" pitchFamily="18" charset="0"/>
              </a:rPr>
              <a:t>    Брестская крепость становится символом непоколебимой стойкости  советского народа.</a:t>
            </a:r>
          </a:p>
          <a:p>
            <a:r>
              <a:rPr lang="ru-RU" b="1" i="1">
                <a:latin typeface="Roboto"/>
              </a:rPr>
              <a:t>       Нахмуренные брови, раздутые ноздри, решительный взгляд – это застывшее лицо живого человека, принявшего самое главное решение в своей жизни – погибнуть, но не сдаться. </a:t>
            </a:r>
            <a:r>
              <a:rPr lang="ru-RU" b="1" i="1">
                <a:latin typeface="Times New Roman" pitchFamily="18" charset="0"/>
              </a:rPr>
              <a:t/>
            </a:r>
            <a:br>
              <a:rPr lang="ru-RU" b="1" i="1">
                <a:latin typeface="Times New Roman" pitchFamily="18" charset="0"/>
              </a:rPr>
            </a:br>
            <a:endParaRPr lang="ru-RU" b="1" i="1">
              <a:latin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8538" y="0"/>
            <a:ext cx="3470275" cy="646113"/>
          </a:xfrm>
          <a:prstGeom prst="rect">
            <a:avLst/>
          </a:prstGeom>
        </p:spPr>
        <p:txBody>
          <a:bodyPr wrap="none">
            <a:spAutoFit/>
          </a:bodyPr>
          <a:lstStyle/>
          <a:p>
            <a:pPr fontAlgn="auto">
              <a:spcBef>
                <a:spcPts val="0"/>
              </a:spcBef>
              <a:spcAft>
                <a:spcPts val="0"/>
              </a:spcAft>
              <a:defRPr/>
            </a:pPr>
            <a:r>
              <a:rPr lang="ru-RU" sz="3600" b="1" i="1" dirty="0">
                <a:solidFill>
                  <a:srgbClr val="C00000"/>
                </a:solidFill>
                <a:effectLst>
                  <a:outerShdw blurRad="38100" dist="38100" dir="2700000" algn="tl">
                    <a:srgbClr val="000000">
                      <a:alpha val="43137"/>
                    </a:srgbClr>
                  </a:outerShdw>
                </a:effectLst>
                <a:latin typeface="Calibri"/>
                <a:ea typeface="Calibri"/>
                <a:cs typeface="Times New Roman"/>
              </a:rPr>
              <a:t>Минское гетто</a:t>
            </a:r>
            <a:endParaRPr lang="ru-RU" sz="3600" b="1" i="1" dirty="0">
              <a:solidFill>
                <a:srgbClr val="C00000"/>
              </a:solidFill>
              <a:effectLst>
                <a:outerShdw blurRad="38100" dist="38100" dir="2700000" algn="tl">
                  <a:srgbClr val="000000">
                    <a:alpha val="43137"/>
                  </a:srgbClr>
                </a:outerShdw>
              </a:effectLst>
              <a:latin typeface="+mn-lt"/>
              <a:cs typeface="+mn-cs"/>
            </a:endParaRPr>
          </a:p>
        </p:txBody>
      </p:sp>
      <p:pic>
        <p:nvPicPr>
          <p:cNvPr id="41986" name="Рисунок 2" descr="Минское гетто"/>
          <p:cNvPicPr>
            <a:picLocks noChangeAspect="1" noChangeArrowheads="1"/>
          </p:cNvPicPr>
          <p:nvPr/>
        </p:nvPicPr>
        <p:blipFill>
          <a:blip r:embed="rId2"/>
          <a:srcRect/>
          <a:stretch>
            <a:fillRect/>
          </a:stretch>
        </p:blipFill>
        <p:spPr bwMode="auto">
          <a:xfrm>
            <a:off x="539750" y="641350"/>
            <a:ext cx="7920038" cy="4573588"/>
          </a:xfrm>
          <a:prstGeom prst="rect">
            <a:avLst/>
          </a:prstGeom>
          <a:noFill/>
          <a:ln w="9525">
            <a:noFill/>
            <a:miter lim="800000"/>
            <a:headEnd/>
            <a:tailEnd/>
          </a:ln>
        </p:spPr>
      </p:pic>
      <p:sp>
        <p:nvSpPr>
          <p:cNvPr id="4" name="Прямоугольник 3"/>
          <p:cNvSpPr/>
          <p:nvPr/>
        </p:nvSpPr>
        <p:spPr>
          <a:xfrm>
            <a:off x="2268538" y="5121275"/>
            <a:ext cx="6731000" cy="1685925"/>
          </a:xfrm>
          <a:prstGeom prst="rect">
            <a:avLst/>
          </a:prstGeom>
        </p:spPr>
        <p:txBody>
          <a:bodyPr>
            <a:spAutoFit/>
          </a:bodyPr>
          <a:lstStyle/>
          <a:p>
            <a:pPr algn="just" fontAlgn="auto">
              <a:lnSpc>
                <a:spcPct val="115000"/>
              </a:lnSpc>
              <a:spcBef>
                <a:spcPts val="0"/>
              </a:spcBef>
              <a:spcAft>
                <a:spcPts val="1000"/>
              </a:spcAft>
              <a:defRPr/>
            </a:pPr>
            <a:r>
              <a:rPr lang="ru-RU" b="1" dirty="0">
                <a:solidFill>
                  <a:srgbClr val="FFFF00"/>
                </a:solidFill>
                <a:effectLst>
                  <a:outerShdw blurRad="38100" dist="38100" dir="2700000" algn="tl">
                    <a:srgbClr val="000000">
                      <a:alpha val="43137"/>
                    </a:srgbClr>
                  </a:outerShdw>
                </a:effectLst>
                <a:latin typeface="Calibri"/>
                <a:ea typeface="Calibri"/>
                <a:cs typeface="Times New Roman"/>
              </a:rPr>
              <a:t>10 июля 2000 года в Минске был торжественно установлен памятник Минское гетто, который представляет собой скульптурную композицию, состоящую из большого количества скульптур, вместе обозначающих шеренгу идущих на смерть людей.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websmi.by/wp-content/uploads/2015/06/000656_855181.jpg"/>
          <p:cNvPicPr>
            <a:picLocks noChangeAspect="1" noChangeArrowheads="1"/>
          </p:cNvPicPr>
          <p:nvPr/>
        </p:nvPicPr>
        <p:blipFill>
          <a:blip r:embed="rId2">
            <a:extLst>
              <a:ext uri="{28A0092B-C50C-407E-A947-70E740481C1C}"/>
            </a:extLst>
          </a:blip>
          <a:srcRect/>
          <a:stretch>
            <a:fillRect/>
          </a:stretch>
        </p:blipFill>
        <p:spPr bwMode="auto">
          <a:xfrm>
            <a:off x="1401283" y="8895"/>
            <a:ext cx="7620000" cy="5648325"/>
          </a:xfrm>
          <a:prstGeom prst="rect">
            <a:avLst/>
          </a:prstGeom>
          <a:ln>
            <a:noFill/>
          </a:ln>
          <a:effectLst>
            <a:softEdge rad="112500"/>
          </a:effectLst>
          <a:extLst>
            <a:ext uri="{909E8E84-426E-40DD-AFC4-6F175D3DCCD1}"/>
          </a:extLst>
        </p:spPr>
      </p:pic>
      <p:sp>
        <p:nvSpPr>
          <p:cNvPr id="2" name="Прямоугольник 1"/>
          <p:cNvSpPr/>
          <p:nvPr/>
        </p:nvSpPr>
        <p:spPr>
          <a:xfrm>
            <a:off x="503878" y="5103674"/>
            <a:ext cx="8640122" cy="1754326"/>
          </a:xfrm>
          <a:prstGeom prst="rect">
            <a:avLst/>
          </a:prstGeom>
          <a:solidFill>
            <a:schemeClr val="bg1"/>
          </a:solid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Мемориальный комплекс </a:t>
            </a:r>
          </a:p>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«Хатынь»</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Прямоугольник 2"/>
          <p:cNvSpPr>
            <a:spLocks noChangeArrowheads="1"/>
          </p:cNvSpPr>
          <p:nvPr/>
        </p:nvSpPr>
        <p:spPr bwMode="auto">
          <a:xfrm>
            <a:off x="1828800" y="115888"/>
            <a:ext cx="7200900" cy="3140075"/>
          </a:xfrm>
          <a:prstGeom prst="rect">
            <a:avLst/>
          </a:prstGeom>
          <a:solidFill>
            <a:schemeClr val="bg1"/>
          </a:solidFill>
          <a:ln w="9525">
            <a:noFill/>
            <a:miter lim="800000"/>
            <a:headEnd/>
            <a:tailEnd/>
          </a:ln>
        </p:spPr>
        <p:txBody>
          <a:bodyPr>
            <a:spAutoFit/>
          </a:bodyPr>
          <a:lstStyle/>
          <a:p>
            <a:r>
              <a:rPr lang="ru-RU" b="1">
                <a:solidFill>
                  <a:srgbClr val="222222"/>
                </a:solidFill>
              </a:rPr>
              <a:t>Хаты́нь -</a:t>
            </a:r>
            <a:r>
              <a:rPr lang="ru-RU">
                <a:solidFill>
                  <a:srgbClr val="222222"/>
                </a:solidFill>
              </a:rPr>
              <a:t> деревня в </a:t>
            </a:r>
            <a:r>
              <a:rPr lang="ru-RU">
                <a:solidFill>
                  <a:srgbClr val="0B0080"/>
                </a:solidFill>
                <a:hlinkClick r:id="rId2" tooltip="Белоруссия"/>
              </a:rPr>
              <a:t>Белоруссии</a:t>
            </a:r>
            <a:r>
              <a:rPr lang="ru-RU">
                <a:solidFill>
                  <a:srgbClr val="222222"/>
                </a:solidFill>
              </a:rPr>
              <a:t>, уничтоженная </a:t>
            </a:r>
            <a:r>
              <a:rPr lang="ru-RU">
                <a:solidFill>
                  <a:srgbClr val="0B0080"/>
                </a:solidFill>
                <a:hlinkClick r:id="rId3" tooltip="22 марта"/>
              </a:rPr>
              <a:t>22 марта</a:t>
            </a:r>
            <a:r>
              <a:rPr lang="ru-RU">
                <a:solidFill>
                  <a:srgbClr val="222222"/>
                </a:solidFill>
              </a:rPr>
              <a:t> </a:t>
            </a:r>
            <a:r>
              <a:rPr lang="ru-RU">
                <a:solidFill>
                  <a:srgbClr val="0B0080"/>
                </a:solidFill>
                <a:hlinkClick r:id="rId4" tooltip="1943 год"/>
              </a:rPr>
              <a:t>1943 года</a:t>
            </a:r>
            <a:r>
              <a:rPr lang="ru-RU">
                <a:solidFill>
                  <a:srgbClr val="222222"/>
                </a:solidFill>
              </a:rPr>
              <a:t> карательным отрядом в качестве мести за убийство нескольких немецких военнослужащих. В соответствии с принципом коллективного наказания 149 жителей Хатыни были сожжены заживо или расстреляны</a:t>
            </a:r>
            <a:r>
              <a:rPr lang="ru-RU" baseline="30000">
                <a:solidFill>
                  <a:srgbClr val="0B0080"/>
                </a:solidFill>
              </a:rPr>
              <a:t> </a:t>
            </a:r>
            <a:r>
              <a:rPr lang="ru-RU">
                <a:solidFill>
                  <a:srgbClr val="222222"/>
                </a:solidFill>
              </a:rPr>
              <a:t>за </a:t>
            </a:r>
            <a:r>
              <a:rPr lang="ru-RU" i="1">
                <a:solidFill>
                  <a:srgbClr val="222222"/>
                </a:solidFill>
              </a:rPr>
              <a:t>возможное</a:t>
            </a:r>
            <a:r>
              <a:rPr lang="ru-RU">
                <a:solidFill>
                  <a:srgbClr val="222222"/>
                </a:solidFill>
              </a:rPr>
              <a:t> оказание жителями деревни помощи партизанам</a:t>
            </a:r>
            <a:r>
              <a:rPr lang="ru-RU" baseline="30000">
                <a:solidFill>
                  <a:srgbClr val="0B0080"/>
                </a:solidFill>
              </a:rPr>
              <a:t>.</a:t>
            </a:r>
            <a:endParaRPr lang="ru-RU">
              <a:solidFill>
                <a:srgbClr val="222222"/>
              </a:solidFill>
            </a:endParaRPr>
          </a:p>
          <a:p>
            <a:r>
              <a:rPr lang="ru-RU">
                <a:solidFill>
                  <a:srgbClr val="222222"/>
                </a:solidFill>
              </a:rPr>
              <a:t>          В 1969 году на месте, где находилась деревня, был открыт </a:t>
            </a:r>
            <a:r>
              <a:rPr lang="ru-RU">
                <a:solidFill>
                  <a:srgbClr val="0B0080"/>
                </a:solidFill>
                <a:hlinkClick r:id="rId5" tooltip="Мемориальный комплекс"/>
              </a:rPr>
              <a:t>мемориальный комплекс</a:t>
            </a:r>
            <a:r>
              <a:rPr lang="ru-RU">
                <a:solidFill>
                  <a:srgbClr val="222222"/>
                </a:solidFill>
              </a:rPr>
              <a:t>. </a:t>
            </a:r>
            <a:r>
              <a:rPr lang="ru-RU" b="1" i="1">
                <a:solidFill>
                  <a:srgbClr val="222222"/>
                </a:solidFill>
              </a:rPr>
              <a:t>Хатынь стала символом массового уничтожения мирного населения, осуществлявшегося нацистами и коллаборационистами на оккупированной территории </a:t>
            </a:r>
            <a:r>
              <a:rPr lang="ru-RU" b="1" i="1" u="sng">
                <a:solidFill>
                  <a:srgbClr val="0B0080"/>
                </a:solidFill>
                <a:hlinkClick r:id="rId6"/>
              </a:rPr>
              <a:t>СССР</a:t>
            </a:r>
            <a:r>
              <a:rPr lang="ru-RU" b="1" i="1">
                <a:solidFill>
                  <a:srgbClr val="222222"/>
                </a:solidFill>
              </a:rPr>
              <a:t>.</a:t>
            </a:r>
          </a:p>
        </p:txBody>
      </p:sp>
      <p:pic>
        <p:nvPicPr>
          <p:cNvPr id="48130" name="Picture 2" descr="http://www.avenutver.ru/uploads/posts/2016-04/1459866013_3.jpg"/>
          <p:cNvPicPr>
            <a:picLocks noChangeAspect="1" noChangeArrowheads="1"/>
          </p:cNvPicPr>
          <p:nvPr/>
        </p:nvPicPr>
        <p:blipFill>
          <a:blip r:embed="rId7">
            <a:extLst>
              <a:ext uri="{28A0092B-C50C-407E-A947-70E740481C1C}"/>
            </a:extLst>
          </a:blip>
          <a:srcRect/>
          <a:stretch>
            <a:fillRect/>
          </a:stretch>
        </p:blipFill>
        <p:spPr bwMode="auto">
          <a:xfrm>
            <a:off x="5858329" y="3255953"/>
            <a:ext cx="3168352" cy="3341399"/>
          </a:xfrm>
          <a:prstGeom prst="rect">
            <a:avLst/>
          </a:prstGeom>
          <a:ln>
            <a:noFill/>
          </a:ln>
          <a:effectLst>
            <a:softEdge rad="112500"/>
          </a:effectLst>
          <a:extLst>
            <a:ext uri="{909E8E84-426E-40DD-AFC4-6F175D3DCCD1}"/>
          </a:extLst>
        </p:spPr>
      </p:pic>
      <p:pic>
        <p:nvPicPr>
          <p:cNvPr id="48132" name="Picture 4" descr="http://www.megatur.ru/images/hatin_1.jpg"/>
          <p:cNvPicPr>
            <a:picLocks noChangeAspect="1" noChangeArrowheads="1"/>
          </p:cNvPicPr>
          <p:nvPr/>
        </p:nvPicPr>
        <p:blipFill>
          <a:blip r:embed="rId8">
            <a:extLst>
              <a:ext uri="{28A0092B-C50C-407E-A947-70E740481C1C}"/>
            </a:extLst>
          </a:blip>
          <a:srcRect/>
          <a:stretch>
            <a:fillRect/>
          </a:stretch>
        </p:blipFill>
        <p:spPr bwMode="auto">
          <a:xfrm>
            <a:off x="26665" y="3255953"/>
            <a:ext cx="3105175" cy="3485415"/>
          </a:xfrm>
          <a:prstGeom prst="rect">
            <a:avLst/>
          </a:prstGeom>
          <a:ln>
            <a:noFill/>
          </a:ln>
          <a:effectLst>
            <a:softEdge rad="112500"/>
          </a:effectLst>
          <a:extLst>
            <a:ext uri="{909E8E84-426E-40DD-AFC4-6F175D3DCCD1}"/>
          </a:extLst>
        </p:spPr>
      </p:pic>
      <p:pic>
        <p:nvPicPr>
          <p:cNvPr id="48134" name="Picture 6" descr="http://belarusgid.by/wp-content/uploads/2015/05/hatyn3.jpg"/>
          <p:cNvPicPr>
            <a:picLocks noChangeAspect="1" noChangeArrowheads="1"/>
          </p:cNvPicPr>
          <p:nvPr/>
        </p:nvPicPr>
        <p:blipFill>
          <a:blip r:embed="rId9" cstate="print">
            <a:extLst>
              <a:ext uri="{28A0092B-C50C-407E-A947-70E740481C1C}"/>
            </a:extLst>
          </a:blip>
          <a:srcRect/>
          <a:stretch>
            <a:fillRect/>
          </a:stretch>
        </p:blipFill>
        <p:spPr bwMode="auto">
          <a:xfrm>
            <a:off x="2987824" y="3255953"/>
            <a:ext cx="3438979" cy="3485415"/>
          </a:xfrm>
          <a:prstGeom prst="rect">
            <a:avLst/>
          </a:prstGeom>
          <a:ln>
            <a:noFill/>
          </a:ln>
          <a:effectLst>
            <a:softEdge rad="112500"/>
          </a:effectLst>
          <a:extLst>
            <a:ext uri="{909E8E84-426E-40DD-AFC4-6F175D3DCCD1}"/>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5013176"/>
            <a:ext cx="6504537" cy="1754326"/>
          </a:xfrm>
          <a:prstGeom prst="rect">
            <a:avLst/>
          </a:prstGeom>
          <a:solidFill>
            <a:schemeClr val="bg1"/>
          </a:solid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Памятник</a:t>
            </a:r>
          </a:p>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военным летчикам</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pic>
        <p:nvPicPr>
          <p:cNvPr id="49154" name="Picture 2" descr="http://showbizdaily.ru/wp-content/uploads/2013/04/bikov1.jpg"/>
          <p:cNvPicPr>
            <a:picLocks noChangeAspect="1" noChangeArrowheads="1"/>
          </p:cNvPicPr>
          <p:nvPr/>
        </p:nvPicPr>
        <p:blipFill>
          <a:blip r:embed="rId2">
            <a:extLst>
              <a:ext uri="{28A0092B-C50C-407E-A947-70E740481C1C}"/>
            </a:extLst>
          </a:blip>
          <a:srcRect/>
          <a:stretch>
            <a:fillRect/>
          </a:stretch>
        </p:blipFill>
        <p:spPr bwMode="auto">
          <a:xfrm>
            <a:off x="3441263" y="32614"/>
            <a:ext cx="4049472" cy="5328592"/>
          </a:xfrm>
          <a:prstGeom prst="rect">
            <a:avLst/>
          </a:prstGeom>
          <a:ln>
            <a:noFill/>
          </a:ln>
          <a:effectLst>
            <a:softEdge rad="112500"/>
          </a:effectLst>
          <a:extLst>
            <a:ext uri="{909E8E84-426E-40DD-AFC4-6F175D3DCCD1}"/>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Прямоугольник 2"/>
          <p:cNvSpPr>
            <a:spLocks noChangeArrowheads="1"/>
          </p:cNvSpPr>
          <p:nvPr/>
        </p:nvSpPr>
        <p:spPr bwMode="auto">
          <a:xfrm>
            <a:off x="2270125" y="4076700"/>
            <a:ext cx="6840538" cy="2586038"/>
          </a:xfrm>
          <a:prstGeom prst="rect">
            <a:avLst/>
          </a:prstGeom>
          <a:solidFill>
            <a:schemeClr val="bg1"/>
          </a:solidFill>
          <a:ln w="9525">
            <a:noFill/>
            <a:miter lim="800000"/>
            <a:headEnd/>
            <a:tailEnd/>
          </a:ln>
        </p:spPr>
        <p:txBody>
          <a:bodyPr>
            <a:spAutoFit/>
          </a:bodyPr>
          <a:lstStyle/>
          <a:p>
            <a:r>
              <a:rPr lang="ru-RU" b="1">
                <a:solidFill>
                  <a:srgbClr val="222222"/>
                </a:solidFill>
              </a:rPr>
              <a:t>Памятник военным лётчикам</a:t>
            </a:r>
            <a:r>
              <a:rPr lang="ru-RU">
                <a:solidFill>
                  <a:srgbClr val="222222"/>
                </a:solidFill>
              </a:rPr>
              <a:t> в Киеве установлен в </a:t>
            </a:r>
            <a:r>
              <a:rPr lang="ru-RU" u="sng">
                <a:solidFill>
                  <a:srgbClr val="0B0080"/>
                </a:solidFill>
                <a:hlinkClick r:id="rId2"/>
              </a:rPr>
              <a:t>парке Славы</a:t>
            </a:r>
            <a:r>
              <a:rPr lang="ru-RU" u="sng">
                <a:solidFill>
                  <a:srgbClr val="0B0080"/>
                </a:solidFill>
              </a:rPr>
              <a:t>. </a:t>
            </a:r>
            <a:r>
              <a:rPr lang="ru-RU">
                <a:solidFill>
                  <a:srgbClr val="222222"/>
                </a:solidFill>
              </a:rPr>
              <a:t>Памятник посвящён военным лётчикам, погибшим при освобождении Украины. Фигура памятника списана с </a:t>
            </a:r>
            <a:r>
              <a:rPr lang="ru-RU">
                <a:solidFill>
                  <a:srgbClr val="0B0080"/>
                </a:solidFill>
                <a:hlinkClick r:id="rId3" tooltip="Быков, Леонид Фёдорович"/>
              </a:rPr>
              <a:t>Леонида Быкова</a:t>
            </a:r>
            <a:r>
              <a:rPr lang="ru-RU">
                <a:solidFill>
                  <a:srgbClr val="222222"/>
                </a:solidFill>
              </a:rPr>
              <a:t>: он изображён в самом своём известном сценическом образе — командира эскадрильи капитана Алексея «Маэстро» Титаренко из кинофильма </a:t>
            </a:r>
            <a:r>
              <a:rPr lang="ru-RU" u="sng">
                <a:solidFill>
                  <a:srgbClr val="0B0080"/>
                </a:solidFill>
                <a:hlinkClick r:id="rId4"/>
              </a:rPr>
              <a:t>«В бой идут одни „старики“»</a:t>
            </a:r>
            <a:r>
              <a:rPr lang="ru-RU" u="sng">
                <a:solidFill>
                  <a:srgbClr val="0B0080"/>
                </a:solidFill>
              </a:rPr>
              <a:t>. </a:t>
            </a:r>
            <a:r>
              <a:rPr lang="ru-RU">
                <a:solidFill>
                  <a:srgbClr val="222222"/>
                </a:solidFill>
              </a:rPr>
              <a:t>Талантливый актер воплотил в своей роли в этом фильме образ военного лётчика времён Великой Отечественной войны.</a:t>
            </a:r>
            <a:endParaRPr lang="ru-RU">
              <a:latin typeface="Times New Roman" pitchFamily="18" charset="0"/>
            </a:endParaRPr>
          </a:p>
        </p:txBody>
      </p:sp>
      <p:pic>
        <p:nvPicPr>
          <p:cNvPr id="50178" name="Picture 2" descr="http://www.skulptura.com.ua/images/sculpture/Bykov/Bykov_prof.jpg"/>
          <p:cNvPicPr>
            <a:picLocks noChangeAspect="1" noChangeArrowheads="1"/>
          </p:cNvPicPr>
          <p:nvPr/>
        </p:nvPicPr>
        <p:blipFill>
          <a:blip r:embed="rId5">
            <a:extLst>
              <a:ext uri="{28A0092B-C50C-407E-A947-70E740481C1C}"/>
            </a:extLst>
          </a:blip>
          <a:srcRect/>
          <a:stretch>
            <a:fillRect/>
          </a:stretch>
        </p:blipFill>
        <p:spPr bwMode="auto">
          <a:xfrm>
            <a:off x="2051720" y="53777"/>
            <a:ext cx="2716469" cy="4032448"/>
          </a:xfrm>
          <a:prstGeom prst="rect">
            <a:avLst/>
          </a:prstGeom>
          <a:ln>
            <a:noFill/>
          </a:ln>
          <a:effectLst>
            <a:softEdge rad="112500"/>
          </a:effectLst>
          <a:extLst>
            <a:ext uri="{909E8E84-426E-40DD-AFC4-6F175D3DCCD1}"/>
          </a:extLst>
        </p:spPr>
      </p:pic>
      <p:pic>
        <p:nvPicPr>
          <p:cNvPr id="50180" name="Picture 4" descr="http://photos.lifeisphoto.ru/118/0/1189866.jpg"/>
          <p:cNvPicPr>
            <a:picLocks noChangeAspect="1" noChangeArrowheads="1"/>
          </p:cNvPicPr>
          <p:nvPr/>
        </p:nvPicPr>
        <p:blipFill>
          <a:blip r:embed="rId6" cstate="print">
            <a:extLst>
              <a:ext uri="{28A0092B-C50C-407E-A947-70E740481C1C}"/>
            </a:extLst>
          </a:blip>
          <a:srcRect/>
          <a:stretch>
            <a:fillRect/>
          </a:stretch>
        </p:blipFill>
        <p:spPr bwMode="auto">
          <a:xfrm>
            <a:off x="5004048" y="67122"/>
            <a:ext cx="3721602" cy="2088232"/>
          </a:xfrm>
          <a:prstGeom prst="rect">
            <a:avLst/>
          </a:prstGeom>
          <a:ln>
            <a:noFill/>
          </a:ln>
          <a:effectLst>
            <a:softEdge rad="112500"/>
          </a:effectLst>
          <a:extLst>
            <a:ext uri="{909E8E84-426E-40DD-AFC4-6F175D3DCCD1}"/>
          </a:extLst>
        </p:spPr>
      </p:pic>
      <p:pic>
        <p:nvPicPr>
          <p:cNvPr id="46084" name="Picture 8" descr="http://vdvgazeta.ru/sites/default/files/inline/images/Kor/bykov.jpg"/>
          <p:cNvPicPr>
            <a:picLocks noChangeAspect="1" noChangeArrowheads="1"/>
          </p:cNvPicPr>
          <p:nvPr/>
        </p:nvPicPr>
        <p:blipFill>
          <a:blip r:embed="rId7"/>
          <a:srcRect/>
          <a:stretch>
            <a:fillRect/>
          </a:stretch>
        </p:blipFill>
        <p:spPr bwMode="auto">
          <a:xfrm>
            <a:off x="5295900" y="1998663"/>
            <a:ext cx="3136900" cy="208756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088" y="188913"/>
            <a:ext cx="7921625" cy="522287"/>
          </a:xfrm>
          <a:prstGeom prst="rect">
            <a:avLst/>
          </a:prstGeom>
        </p:spPr>
        <p:txBody>
          <a:bodyPr>
            <a:spAutoFit/>
          </a:bodyPr>
          <a:lstStyle/>
          <a:p>
            <a:pPr algn="ctr" fontAlgn="auto">
              <a:spcBef>
                <a:spcPts val="0"/>
              </a:spcBef>
              <a:spcAft>
                <a:spcPts val="0"/>
              </a:spcAft>
              <a:defRPr/>
            </a:pPr>
            <a:r>
              <a:rPr lang="ru-RU" sz="2800" b="1" i="1" dirty="0">
                <a:solidFill>
                  <a:srgbClr val="C00000"/>
                </a:solidFill>
                <a:effectLst>
                  <a:outerShdw blurRad="38100" dist="38100" dir="2700000" algn="tl">
                    <a:srgbClr val="000000">
                      <a:alpha val="43137"/>
                    </a:srgbClr>
                  </a:outerShdw>
                </a:effectLst>
                <a:latin typeface="+mn-lt"/>
                <a:cs typeface="+mn-cs"/>
              </a:rPr>
              <a:t>Памятники </a:t>
            </a:r>
            <a:r>
              <a:rPr lang="ru-RU" sz="2800" b="1" i="1" dirty="0">
                <a:solidFill>
                  <a:srgbClr val="C00000"/>
                </a:solidFill>
                <a:effectLst>
                  <a:outerShdw blurRad="38100" dist="38100" dir="2700000" algn="tl">
                    <a:srgbClr val="000000">
                      <a:alpha val="43137"/>
                    </a:srgbClr>
                  </a:outerShdw>
                </a:effectLst>
                <a:latin typeface="+mn-lt"/>
                <a:cs typeface="+mn-cs"/>
              </a:rPr>
              <a:t>Георгию Константиновичу Жукову</a:t>
            </a:r>
          </a:p>
        </p:txBody>
      </p:sp>
      <p:pic>
        <p:nvPicPr>
          <p:cNvPr id="47106" name="Рисунок 2" descr="Russia-Moscow-Georgy Zhukov Monument.jpg"/>
          <p:cNvPicPr>
            <a:picLocks noChangeAspect="1" noChangeArrowheads="1"/>
          </p:cNvPicPr>
          <p:nvPr/>
        </p:nvPicPr>
        <p:blipFill>
          <a:blip r:embed="rId2"/>
          <a:srcRect/>
          <a:stretch>
            <a:fillRect/>
          </a:stretch>
        </p:blipFill>
        <p:spPr bwMode="auto">
          <a:xfrm>
            <a:off x="4572000" y="836613"/>
            <a:ext cx="4392613" cy="3887787"/>
          </a:xfrm>
          <a:prstGeom prst="rect">
            <a:avLst/>
          </a:prstGeom>
          <a:noFill/>
          <a:ln w="9525">
            <a:noFill/>
            <a:miter lim="800000"/>
            <a:headEnd/>
            <a:tailEnd/>
          </a:ln>
        </p:spPr>
      </p:pic>
      <p:sp>
        <p:nvSpPr>
          <p:cNvPr id="4" name="Прямоугольник 3"/>
          <p:cNvSpPr/>
          <p:nvPr/>
        </p:nvSpPr>
        <p:spPr>
          <a:xfrm>
            <a:off x="4854575" y="4724400"/>
            <a:ext cx="4105275" cy="1570038"/>
          </a:xfrm>
          <a:prstGeom prst="rect">
            <a:avLst/>
          </a:prstGeom>
        </p:spPr>
        <p:txBody>
          <a:bodyPr>
            <a:spAutoFit/>
          </a:bodyPr>
          <a:lstStyle/>
          <a:p>
            <a:pPr fontAlgn="auto">
              <a:spcBef>
                <a:spcPts val="0"/>
              </a:spcBef>
              <a:spcAft>
                <a:spcPts val="0"/>
              </a:spcAft>
              <a:defRPr/>
            </a:pPr>
            <a:r>
              <a:rPr lang="ru-RU" sz="1600" b="1" dirty="0">
                <a:solidFill>
                  <a:srgbClr val="FFFF00"/>
                </a:solidFill>
                <a:effectLst>
                  <a:outerShdw blurRad="38100" dist="38100" dir="2700000" algn="tl">
                    <a:srgbClr val="000000">
                      <a:alpha val="43137"/>
                    </a:srgbClr>
                  </a:outerShdw>
                </a:effectLst>
                <a:latin typeface="+mn-lt"/>
                <a:cs typeface="+mn-cs"/>
              </a:rPr>
              <a:t>Памятник </a:t>
            </a:r>
            <a:r>
              <a:rPr lang="ru-RU" sz="1600" b="1" dirty="0">
                <a:solidFill>
                  <a:srgbClr val="FFFF00"/>
                </a:solidFill>
                <a:effectLst>
                  <a:outerShdw blurRad="38100" dist="38100" dir="2700000" algn="tl">
                    <a:srgbClr val="000000">
                      <a:alpha val="43137"/>
                    </a:srgbClr>
                  </a:outerShdw>
                </a:effectLst>
                <a:latin typeface="+mn-lt"/>
                <a:cs typeface="+mn-cs"/>
              </a:rPr>
              <a:t>Георгию Константиновичу Жукову работы скульптора В. М. Клыкова был установлен </a:t>
            </a:r>
            <a:r>
              <a:rPr lang="ru-RU" sz="1600" b="1" u="sng" dirty="0">
                <a:solidFill>
                  <a:srgbClr val="FFFF00"/>
                </a:solidFill>
                <a:effectLst>
                  <a:outerShdw blurRad="38100" dist="38100" dir="2700000" algn="tl">
                    <a:srgbClr val="000000">
                      <a:alpha val="43137"/>
                    </a:srgbClr>
                  </a:outerShdw>
                </a:effectLst>
                <a:latin typeface="+mn-lt"/>
                <a:cs typeface="+mn-cs"/>
              </a:rPr>
              <a:t>в Москве </a:t>
            </a:r>
            <a:r>
              <a:rPr lang="ru-RU" sz="1600" b="1" dirty="0">
                <a:solidFill>
                  <a:srgbClr val="FFFF00"/>
                </a:solidFill>
                <a:effectLst>
                  <a:outerShdw blurRad="38100" dist="38100" dir="2700000" algn="tl">
                    <a:srgbClr val="000000">
                      <a:alpha val="43137"/>
                    </a:srgbClr>
                  </a:outerShdw>
                </a:effectLst>
                <a:latin typeface="+mn-lt"/>
                <a:cs typeface="+mn-cs"/>
              </a:rPr>
              <a:t>на Манежной площади 8 мая 1995 года в честь 50-летия победы в Великой Отечественной войне.</a:t>
            </a:r>
          </a:p>
        </p:txBody>
      </p:sp>
      <p:pic>
        <p:nvPicPr>
          <p:cNvPr id="47108" name="Рисунок 4" descr="Памятник Жукову"/>
          <p:cNvPicPr>
            <a:picLocks noChangeAspect="1" noChangeArrowheads="1"/>
          </p:cNvPicPr>
          <p:nvPr/>
        </p:nvPicPr>
        <p:blipFill>
          <a:blip r:embed="rId3"/>
          <a:srcRect/>
          <a:stretch>
            <a:fillRect/>
          </a:stretch>
        </p:blipFill>
        <p:spPr bwMode="auto">
          <a:xfrm>
            <a:off x="149225" y="1052513"/>
            <a:ext cx="4314825" cy="3236912"/>
          </a:xfrm>
          <a:prstGeom prst="rect">
            <a:avLst/>
          </a:prstGeom>
          <a:noFill/>
          <a:ln w="9525">
            <a:noFill/>
            <a:miter lim="800000"/>
            <a:headEnd/>
            <a:tailEnd/>
          </a:ln>
        </p:spPr>
      </p:pic>
      <p:sp>
        <p:nvSpPr>
          <p:cNvPr id="6" name="Прямоугольник 5"/>
          <p:cNvSpPr/>
          <p:nvPr/>
        </p:nvSpPr>
        <p:spPr>
          <a:xfrm>
            <a:off x="250825" y="4310063"/>
            <a:ext cx="4213225" cy="1323975"/>
          </a:xfrm>
          <a:prstGeom prst="rect">
            <a:avLst/>
          </a:prstGeom>
        </p:spPr>
        <p:txBody>
          <a:bodyPr>
            <a:spAutoFit/>
          </a:bodyPr>
          <a:lstStyle/>
          <a:p>
            <a:pPr fontAlgn="auto">
              <a:spcBef>
                <a:spcPts val="0"/>
              </a:spcBef>
              <a:spcAft>
                <a:spcPts val="0"/>
              </a:spcAft>
              <a:defRPr/>
            </a:pPr>
            <a:r>
              <a:rPr lang="ru-RU" sz="1600" b="1" dirty="0">
                <a:solidFill>
                  <a:srgbClr val="FFFF00"/>
                </a:solidFill>
                <a:effectLst>
                  <a:outerShdw blurRad="38100" dist="38100" dir="2700000" algn="tl">
                    <a:srgbClr val="000000">
                      <a:alpha val="43137"/>
                    </a:srgbClr>
                  </a:outerShdw>
                </a:effectLst>
                <a:latin typeface="+mn-lt"/>
                <a:cs typeface="+mn-cs"/>
              </a:rPr>
              <a:t>8 мая 1995 года в преддверии 50-летия победы в </a:t>
            </a:r>
            <a:r>
              <a:rPr lang="ru-RU" sz="1600" b="1" u="sng" dirty="0">
                <a:solidFill>
                  <a:srgbClr val="FFFF00"/>
                </a:solidFill>
                <a:effectLst>
                  <a:outerShdw blurRad="38100" dist="38100" dir="2700000" algn="tl">
                    <a:srgbClr val="000000">
                      <a:alpha val="43137"/>
                    </a:srgbClr>
                  </a:outerShdw>
                </a:effectLst>
                <a:latin typeface="+mn-lt"/>
                <a:cs typeface="+mn-cs"/>
              </a:rPr>
              <a:t>Омске </a:t>
            </a:r>
            <a:r>
              <a:rPr lang="ru-RU" sz="1600" b="1" dirty="0">
                <a:solidFill>
                  <a:srgbClr val="FFFF00"/>
                </a:solidFill>
                <a:effectLst>
                  <a:outerShdw blurRad="38100" dist="38100" dir="2700000" algn="tl">
                    <a:srgbClr val="000000">
                      <a:alpha val="43137"/>
                    </a:srgbClr>
                  </a:outerShdw>
                </a:effectLst>
                <a:latin typeface="+mn-lt"/>
                <a:cs typeface="+mn-cs"/>
              </a:rPr>
              <a:t>был открыт памятник Жукову Г.К. Это памятник одному из самых выдающихся людей советской эпохи.</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Рисунок 1" descr="Памятник Карбышеву в Москве"/>
          <p:cNvPicPr>
            <a:picLocks noChangeAspect="1" noChangeArrowheads="1"/>
          </p:cNvPicPr>
          <p:nvPr/>
        </p:nvPicPr>
        <p:blipFill>
          <a:blip r:embed="rId2"/>
          <a:srcRect/>
          <a:stretch>
            <a:fillRect/>
          </a:stretch>
        </p:blipFill>
        <p:spPr bwMode="auto">
          <a:xfrm>
            <a:off x="539750" y="333375"/>
            <a:ext cx="8208963" cy="4967288"/>
          </a:xfrm>
          <a:prstGeom prst="rect">
            <a:avLst/>
          </a:prstGeom>
          <a:noFill/>
          <a:ln w="9525">
            <a:noFill/>
            <a:miter lim="800000"/>
            <a:headEnd/>
            <a:tailEnd/>
          </a:ln>
        </p:spPr>
      </p:pic>
      <p:sp>
        <p:nvSpPr>
          <p:cNvPr id="3" name="Прямоугольник 2"/>
          <p:cNvSpPr/>
          <p:nvPr/>
        </p:nvSpPr>
        <p:spPr>
          <a:xfrm>
            <a:off x="2484438" y="5300663"/>
            <a:ext cx="6408737" cy="1385887"/>
          </a:xfrm>
          <a:prstGeom prst="rect">
            <a:avLst/>
          </a:prstGeom>
        </p:spPr>
        <p:txBody>
          <a:bodyPr>
            <a:spAutoFit/>
          </a:bodyPr>
          <a:lstStyle/>
          <a:p>
            <a:pPr algn="ctr" fontAlgn="auto">
              <a:spcBef>
                <a:spcPts val="0"/>
              </a:spcBef>
              <a:spcAft>
                <a:spcPts val="0"/>
              </a:spcAft>
              <a:defRPr/>
            </a:pPr>
            <a:r>
              <a:rPr lang="ru-RU" sz="2000" b="1" dirty="0">
                <a:solidFill>
                  <a:srgbClr val="FFFF00"/>
                </a:solidFill>
                <a:effectLst>
                  <a:outerShdw blurRad="38100" dist="38100" dir="2700000" algn="tl">
                    <a:srgbClr val="000000">
                      <a:alpha val="43137"/>
                    </a:srgbClr>
                  </a:outerShdw>
                </a:effectLst>
                <a:latin typeface="+mn-lt"/>
                <a:cs typeface="+mn-cs"/>
              </a:rPr>
              <a:t>7 мая 1980 года в Москве был торжественно открыт </a:t>
            </a:r>
            <a:r>
              <a:rPr lang="ru-RU" sz="2400" b="1" dirty="0">
                <a:solidFill>
                  <a:srgbClr val="C00000"/>
                </a:solidFill>
                <a:effectLst>
                  <a:outerShdw blurRad="38100" dist="38100" dir="2700000" algn="tl">
                    <a:srgbClr val="000000">
                      <a:alpha val="43137"/>
                    </a:srgbClr>
                  </a:outerShdw>
                </a:effectLst>
                <a:latin typeface="+mn-lt"/>
                <a:cs typeface="+mn-cs"/>
              </a:rPr>
              <a:t>памятник Д.М. </a:t>
            </a:r>
            <a:r>
              <a:rPr lang="ru-RU" sz="2400" b="1" dirty="0" err="1">
                <a:solidFill>
                  <a:srgbClr val="C00000"/>
                </a:solidFill>
                <a:effectLst>
                  <a:outerShdw blurRad="38100" dist="38100" dir="2700000" algn="tl">
                    <a:srgbClr val="000000">
                      <a:alpha val="43137"/>
                    </a:srgbClr>
                  </a:outerShdw>
                </a:effectLst>
                <a:latin typeface="+mn-lt"/>
                <a:cs typeface="+mn-cs"/>
              </a:rPr>
              <a:t>Карбышеву</a:t>
            </a:r>
            <a:r>
              <a:rPr lang="ru-RU" sz="2000" b="1" dirty="0">
                <a:solidFill>
                  <a:srgbClr val="FFFF00"/>
                </a:solidFill>
                <a:effectLst>
                  <a:outerShdw blurRad="38100" dist="38100" dir="2700000" algn="tl">
                    <a:srgbClr val="000000">
                      <a:alpha val="43137"/>
                    </a:srgbClr>
                  </a:outerShdw>
                </a:effectLst>
                <a:latin typeface="+mn-lt"/>
                <a:cs typeface="+mn-cs"/>
              </a:rPr>
              <a:t>. </a:t>
            </a:r>
            <a:endParaRPr lang="ru-RU" sz="2000" b="1" dirty="0">
              <a:solidFill>
                <a:srgbClr val="FFFF00"/>
              </a:solidFill>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ru-RU" sz="2000" b="1" dirty="0">
                <a:solidFill>
                  <a:srgbClr val="FFFF00"/>
                </a:solidFill>
                <a:effectLst>
                  <a:outerShdw blurRad="38100" dist="38100" dir="2700000" algn="tl">
                    <a:srgbClr val="000000">
                      <a:alpha val="43137"/>
                    </a:srgbClr>
                  </a:outerShdw>
                </a:effectLst>
                <a:latin typeface="+mn-lt"/>
                <a:cs typeface="+mn-cs"/>
              </a:rPr>
              <a:t>Он </a:t>
            </a:r>
            <a:r>
              <a:rPr lang="ru-RU" sz="2000" b="1" dirty="0">
                <a:solidFill>
                  <a:srgbClr val="FFFF00"/>
                </a:solidFill>
                <a:effectLst>
                  <a:outerShdw blurRad="38100" dist="38100" dir="2700000" algn="tl">
                    <a:srgbClr val="000000">
                      <a:alpha val="43137"/>
                    </a:srgbClr>
                  </a:outerShdw>
                </a:effectLst>
                <a:latin typeface="+mn-lt"/>
                <a:cs typeface="+mn-cs"/>
              </a:rPr>
              <a:t>был установлен на одноименной улице (бульвар генерала </a:t>
            </a:r>
            <a:r>
              <a:rPr lang="ru-RU" sz="2000" b="1" dirty="0" err="1">
                <a:solidFill>
                  <a:srgbClr val="FFFF00"/>
                </a:solidFill>
                <a:effectLst>
                  <a:outerShdw blurRad="38100" dist="38100" dir="2700000" algn="tl">
                    <a:srgbClr val="000000">
                      <a:alpha val="43137"/>
                    </a:srgbClr>
                  </a:outerShdw>
                </a:effectLst>
                <a:latin typeface="+mn-lt"/>
                <a:cs typeface="+mn-cs"/>
              </a:rPr>
              <a:t>Карбышева</a:t>
            </a:r>
            <a:r>
              <a:rPr lang="ru-RU" sz="2000" b="1" dirty="0">
                <a:solidFill>
                  <a:srgbClr val="FFFF00"/>
                </a:solidFill>
                <a:effectLst>
                  <a:outerShdw blurRad="38100" dist="38100" dir="2700000" algn="tl">
                    <a:srgbClr val="000000">
                      <a:alpha val="43137"/>
                    </a:srgbClr>
                  </a:outerShdw>
                </a:effectLst>
                <a:latin typeface="+mn-lt"/>
                <a:cs typeface="+mn-cs"/>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s03.infourok.ru/uploads/ex/096c/0004281b-b91b2ec4/hello_html_m525b9ef.jpg"/>
          <p:cNvPicPr>
            <a:picLocks noChangeAspect="1" noChangeArrowheads="1"/>
          </p:cNvPicPr>
          <p:nvPr/>
        </p:nvPicPr>
        <p:blipFill>
          <a:blip r:embed="rId2">
            <a:extLst>
              <a:ext uri="{28A0092B-C50C-407E-A947-70E740481C1C}"/>
            </a:extLst>
          </a:blip>
          <a:srcRect/>
          <a:stretch>
            <a:fillRect/>
          </a:stretch>
        </p:blipFill>
        <p:spPr bwMode="auto">
          <a:xfrm>
            <a:off x="1586851" y="156418"/>
            <a:ext cx="7557149" cy="5040560"/>
          </a:xfrm>
          <a:prstGeom prst="rect">
            <a:avLst/>
          </a:prstGeom>
          <a:ln>
            <a:noFill/>
          </a:ln>
          <a:effectLst>
            <a:softEdge rad="112500"/>
          </a:effectLst>
          <a:extLst>
            <a:ext uri="{909E8E84-426E-40DD-AFC4-6F175D3DCCD1}"/>
          </a:extLst>
        </p:spPr>
      </p:pic>
      <p:sp>
        <p:nvSpPr>
          <p:cNvPr id="3" name="Прямоугольник 2"/>
          <p:cNvSpPr/>
          <p:nvPr/>
        </p:nvSpPr>
        <p:spPr>
          <a:xfrm>
            <a:off x="2987824" y="5013176"/>
            <a:ext cx="4957896" cy="1754326"/>
          </a:xfrm>
          <a:prstGeom prst="rect">
            <a:avLst/>
          </a:prstGeom>
          <a:solidFill>
            <a:schemeClr val="bg1"/>
          </a:solid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Монумент</a:t>
            </a:r>
          </a:p>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«Родина-мать»</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Рисунок 1" descr="Памятник Покрышкину А.И."/>
          <p:cNvPicPr>
            <a:picLocks noChangeAspect="1" noChangeArrowheads="1"/>
          </p:cNvPicPr>
          <p:nvPr/>
        </p:nvPicPr>
        <p:blipFill>
          <a:blip r:embed="rId2"/>
          <a:srcRect/>
          <a:stretch>
            <a:fillRect/>
          </a:stretch>
        </p:blipFill>
        <p:spPr bwMode="auto">
          <a:xfrm>
            <a:off x="1042988" y="188913"/>
            <a:ext cx="7489825" cy="5111750"/>
          </a:xfrm>
          <a:prstGeom prst="rect">
            <a:avLst/>
          </a:prstGeom>
          <a:noFill/>
          <a:ln w="9525">
            <a:noFill/>
            <a:miter lim="800000"/>
            <a:headEnd/>
            <a:tailEnd/>
          </a:ln>
        </p:spPr>
      </p:pic>
      <p:sp>
        <p:nvSpPr>
          <p:cNvPr id="3" name="Прямоугольник 2"/>
          <p:cNvSpPr/>
          <p:nvPr/>
        </p:nvSpPr>
        <p:spPr>
          <a:xfrm>
            <a:off x="1908175" y="5373688"/>
            <a:ext cx="7127875" cy="1322387"/>
          </a:xfrm>
          <a:prstGeom prst="rect">
            <a:avLst/>
          </a:prstGeom>
        </p:spPr>
        <p:txBody>
          <a:bodyPr>
            <a:spAutoFit/>
          </a:bodyPr>
          <a:lstStyle/>
          <a:p>
            <a:pPr algn="ctr" fontAlgn="auto">
              <a:spcBef>
                <a:spcPts val="0"/>
              </a:spcBef>
              <a:spcAft>
                <a:spcPts val="0"/>
              </a:spcAft>
              <a:defRPr/>
            </a:pPr>
            <a:r>
              <a:rPr lang="ru-RU" sz="2000" b="1" dirty="0">
                <a:solidFill>
                  <a:srgbClr val="FFFF00"/>
                </a:solidFill>
                <a:effectLst>
                  <a:outerShdw blurRad="38100" dist="38100" dir="2700000" algn="tl">
                    <a:srgbClr val="000000">
                      <a:alpha val="43137"/>
                    </a:srgbClr>
                  </a:outerShdw>
                </a:effectLst>
                <a:latin typeface="+mn-lt"/>
                <a:cs typeface="+mn-cs"/>
              </a:rPr>
              <a:t>10 мая 2008 года в Новосибирске был торжественно открыт памятник </a:t>
            </a:r>
            <a:r>
              <a:rPr lang="ru-RU" sz="2000" b="1" dirty="0" err="1">
                <a:solidFill>
                  <a:srgbClr val="FFFF00"/>
                </a:solidFill>
                <a:effectLst>
                  <a:outerShdw blurRad="38100" dist="38100" dir="2700000" algn="tl">
                    <a:srgbClr val="000000">
                      <a:alpha val="43137"/>
                    </a:srgbClr>
                  </a:outerShdw>
                </a:effectLst>
                <a:latin typeface="+mn-lt"/>
                <a:cs typeface="+mn-cs"/>
              </a:rPr>
              <a:t>Покрышкину</a:t>
            </a:r>
            <a:r>
              <a:rPr lang="ru-RU" sz="2000" b="1" dirty="0">
                <a:solidFill>
                  <a:srgbClr val="FFFF00"/>
                </a:solidFill>
                <a:effectLst>
                  <a:outerShdw blurRad="38100" dist="38100" dir="2700000" algn="tl">
                    <a:srgbClr val="000000">
                      <a:alpha val="43137"/>
                    </a:srgbClr>
                  </a:outerShdw>
                </a:effectLst>
                <a:latin typeface="+mn-lt"/>
                <a:cs typeface="+mn-cs"/>
              </a:rPr>
              <a:t> Александру Ивановичу. </a:t>
            </a:r>
            <a:r>
              <a:rPr lang="ru-RU" sz="2000" b="1" dirty="0">
                <a:solidFill>
                  <a:srgbClr val="FFFF00"/>
                </a:solidFill>
                <a:effectLst>
                  <a:outerShdw blurRad="38100" dist="38100" dir="2700000" algn="tl">
                    <a:srgbClr val="000000">
                      <a:alpha val="43137"/>
                    </a:srgbClr>
                  </a:outerShdw>
                </a:effectLst>
                <a:latin typeface="+mn-lt"/>
                <a:cs typeface="+mn-cs"/>
              </a:rPr>
              <a:t>                         Это </a:t>
            </a:r>
            <a:r>
              <a:rPr lang="ru-RU" sz="2000" b="1" dirty="0">
                <a:solidFill>
                  <a:srgbClr val="FFFF00"/>
                </a:solidFill>
                <a:effectLst>
                  <a:outerShdw blurRad="38100" dist="38100" dir="2700000" algn="tl">
                    <a:srgbClr val="000000">
                      <a:alpha val="43137"/>
                    </a:srgbClr>
                  </a:outerShdw>
                </a:effectLst>
                <a:latin typeface="+mn-lt"/>
                <a:cs typeface="+mn-cs"/>
              </a:rPr>
              <a:t>первый человек, который получил звание Трижды Герой Советского Союза.</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Рисунок 1" descr="Памятник Талалихину"/>
          <p:cNvPicPr>
            <a:picLocks noChangeAspect="1" noChangeArrowheads="1"/>
          </p:cNvPicPr>
          <p:nvPr/>
        </p:nvPicPr>
        <p:blipFill>
          <a:blip r:embed="rId2"/>
          <a:srcRect/>
          <a:stretch>
            <a:fillRect/>
          </a:stretch>
        </p:blipFill>
        <p:spPr bwMode="auto">
          <a:xfrm>
            <a:off x="468313" y="188913"/>
            <a:ext cx="8207375" cy="5040312"/>
          </a:xfrm>
          <a:prstGeom prst="rect">
            <a:avLst/>
          </a:prstGeom>
          <a:noFill/>
          <a:ln w="9525">
            <a:noFill/>
            <a:miter lim="800000"/>
            <a:headEnd/>
            <a:tailEnd/>
          </a:ln>
        </p:spPr>
      </p:pic>
      <p:sp>
        <p:nvSpPr>
          <p:cNvPr id="3" name="Прямоугольник 2"/>
          <p:cNvSpPr/>
          <p:nvPr/>
        </p:nvSpPr>
        <p:spPr>
          <a:xfrm>
            <a:off x="2320925" y="5300663"/>
            <a:ext cx="6715125" cy="1262062"/>
          </a:xfrm>
          <a:prstGeom prst="rect">
            <a:avLst/>
          </a:prstGeom>
        </p:spPr>
        <p:txBody>
          <a:bodyPr>
            <a:spAutoFit/>
          </a:bodyPr>
          <a:lstStyle/>
          <a:p>
            <a:pPr algn="ctr" fontAlgn="auto">
              <a:spcBef>
                <a:spcPts val="0"/>
              </a:spcBef>
              <a:spcAft>
                <a:spcPts val="0"/>
              </a:spcAft>
              <a:defRPr/>
            </a:pPr>
            <a:r>
              <a:rPr lang="ru-RU" b="1" dirty="0">
                <a:solidFill>
                  <a:srgbClr val="FFFF00"/>
                </a:solidFill>
                <a:effectLst>
                  <a:outerShdw blurRad="38100" dist="38100" dir="2700000" algn="tl">
                    <a:srgbClr val="000000">
                      <a:alpha val="43137"/>
                    </a:srgbClr>
                  </a:outerShdw>
                </a:effectLst>
                <a:latin typeface="+mn-lt"/>
                <a:cs typeface="+mn-cs"/>
              </a:rPr>
              <a:t>9 мая 1960 года в Подольске был торжественно открыт </a:t>
            </a:r>
            <a:r>
              <a:rPr lang="ru-RU" sz="2200" b="1" dirty="0">
                <a:solidFill>
                  <a:srgbClr val="FFFF00"/>
                </a:solidFill>
                <a:effectLst>
                  <a:outerShdw blurRad="38100" dist="38100" dir="2700000" algn="tl">
                    <a:srgbClr val="000000">
                      <a:alpha val="43137"/>
                    </a:srgbClr>
                  </a:outerShdw>
                </a:effectLst>
                <a:latin typeface="+mn-lt"/>
                <a:cs typeface="+mn-cs"/>
              </a:rPr>
              <a:t>памятник Талалихину Виктору Васильевичу</a:t>
            </a:r>
            <a:r>
              <a:rPr lang="ru-RU" b="1" dirty="0">
                <a:solidFill>
                  <a:srgbClr val="FFFF00"/>
                </a:solidFill>
                <a:effectLst>
                  <a:outerShdw blurRad="38100" dist="38100" dir="2700000" algn="tl">
                    <a:srgbClr val="000000">
                      <a:alpha val="43137"/>
                    </a:srgbClr>
                  </a:outerShdw>
                </a:effectLst>
                <a:latin typeface="+mn-lt"/>
                <a:cs typeface="+mn-cs"/>
              </a:rPr>
              <a:t>. </a:t>
            </a:r>
            <a:r>
              <a:rPr lang="ru-RU" b="1" dirty="0">
                <a:solidFill>
                  <a:srgbClr val="FFFF00"/>
                </a:solidFill>
                <a:effectLst>
                  <a:outerShdw blurRad="38100" dist="38100" dir="2700000" algn="tl">
                    <a:srgbClr val="000000">
                      <a:alpha val="43137"/>
                    </a:srgbClr>
                  </a:outerShdw>
                </a:effectLst>
                <a:latin typeface="+mn-lt"/>
                <a:cs typeface="+mn-cs"/>
              </a:rPr>
              <a:t>                                Памятник </a:t>
            </a:r>
            <a:r>
              <a:rPr lang="ru-RU" b="1" dirty="0">
                <a:solidFill>
                  <a:srgbClr val="FFFF00"/>
                </a:solidFill>
                <a:effectLst>
                  <a:outerShdw blurRad="38100" dist="38100" dir="2700000" algn="tl">
                    <a:srgbClr val="000000">
                      <a:alpha val="43137"/>
                    </a:srgbClr>
                  </a:outerShdw>
                </a:effectLst>
                <a:latin typeface="+mn-lt"/>
                <a:cs typeface="+mn-cs"/>
              </a:rPr>
              <a:t>относится к народным, т.к. был воздвигнут на собранные деньги от населения.</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125" y="115888"/>
            <a:ext cx="8229600" cy="941387"/>
          </a:xfrm>
        </p:spPr>
        <p:txBody>
          <a:bodyPr rtlCol="0">
            <a:normAutofit fontScale="90000"/>
          </a:bodyPr>
          <a:lstStyle/>
          <a:p>
            <a:pPr fontAlgn="auto">
              <a:spcAft>
                <a:spcPts val="0"/>
              </a:spcAft>
              <a:defRPr/>
            </a:pPr>
            <a:r>
              <a:rPr lang="ru-RU" b="1" i="1" dirty="0" smtClean="0">
                <a:solidFill>
                  <a:srgbClr val="C00000"/>
                </a:solidFill>
              </a:rPr>
              <a:t>Памятники в Ростове и области</a:t>
            </a:r>
            <a:endParaRPr lang="ru-RU" b="1" i="1" dirty="0">
              <a:solidFill>
                <a:srgbClr val="C00000"/>
              </a:solidFill>
            </a:endParaRPr>
          </a:p>
        </p:txBody>
      </p:sp>
      <p:sp>
        <p:nvSpPr>
          <p:cNvPr id="4" name="Прямоугольник 3"/>
          <p:cNvSpPr/>
          <p:nvPr/>
        </p:nvSpPr>
        <p:spPr>
          <a:xfrm>
            <a:off x="2843213" y="5876925"/>
            <a:ext cx="5849937" cy="585788"/>
          </a:xfrm>
          <a:prstGeom prst="rect">
            <a:avLst/>
          </a:prstGeom>
        </p:spPr>
        <p:txBody>
          <a:bodyPr wrap="none">
            <a:spAutoFit/>
          </a:bodyPr>
          <a:lstStyle/>
          <a:p>
            <a:pPr fontAlgn="auto">
              <a:spcBef>
                <a:spcPts val="0"/>
              </a:spcBef>
              <a:spcAft>
                <a:spcPts val="0"/>
              </a:spcAft>
              <a:defRPr/>
            </a:pPr>
            <a:r>
              <a:rPr lang="ru-RU" sz="3200" b="1" dirty="0">
                <a:solidFill>
                  <a:srgbClr val="FFC000"/>
                </a:solidFill>
                <a:effectLst>
                  <a:outerShdw blurRad="38100" dist="38100" dir="2700000" algn="tl">
                    <a:srgbClr val="000000">
                      <a:alpha val="43137"/>
                    </a:srgbClr>
                  </a:outerShdw>
                </a:effectLst>
                <a:latin typeface="+mn-lt"/>
                <a:cs typeface="+mn-cs"/>
              </a:rPr>
              <a:t>Памятник </a:t>
            </a:r>
            <a:r>
              <a:rPr lang="ru-RU" sz="3200" b="1" dirty="0">
                <a:solidFill>
                  <a:srgbClr val="FFC000"/>
                </a:solidFill>
                <a:effectLst>
                  <a:outerShdw blurRad="38100" dist="38100" dir="2700000" algn="tl">
                    <a:srgbClr val="000000">
                      <a:alpha val="43137"/>
                    </a:srgbClr>
                  </a:outerShdw>
                </a:effectLst>
                <a:latin typeface="+mn-lt"/>
                <a:cs typeface="+mn-cs"/>
              </a:rPr>
              <a:t>"Не вернувшимся"</a:t>
            </a:r>
            <a:endParaRPr lang="ru-RU" sz="3200" b="1" dirty="0">
              <a:solidFill>
                <a:srgbClr val="FFC000"/>
              </a:solidFill>
              <a:effectLst>
                <a:outerShdw blurRad="38100" dist="38100" dir="2700000" algn="tl">
                  <a:srgbClr val="000000">
                    <a:alpha val="43137"/>
                  </a:srgbClr>
                </a:outerShdw>
              </a:effectLst>
              <a:latin typeface="+mn-lt"/>
              <a:cs typeface="+mn-cs"/>
            </a:endParaRPr>
          </a:p>
        </p:txBody>
      </p:sp>
      <p:pic>
        <p:nvPicPr>
          <p:cNvPr id="55299" name="Рисунок 4" descr="Памятник 'Невернувшимся', авторы: скульптор Алексей Харьков, архитектор -  Александр Петров, Ростовская область"/>
          <p:cNvPicPr>
            <a:picLocks noChangeAspect="1" noChangeArrowheads="1"/>
          </p:cNvPicPr>
          <p:nvPr/>
        </p:nvPicPr>
        <p:blipFill>
          <a:blip r:embed="rId2"/>
          <a:srcRect/>
          <a:stretch>
            <a:fillRect/>
          </a:stretch>
        </p:blipFill>
        <p:spPr bwMode="auto">
          <a:xfrm>
            <a:off x="5219700" y="976313"/>
            <a:ext cx="3192463" cy="4933950"/>
          </a:xfrm>
          <a:prstGeom prst="rect">
            <a:avLst/>
          </a:prstGeom>
          <a:noFill/>
          <a:ln w="9525">
            <a:noFill/>
            <a:miter lim="800000"/>
            <a:headEnd/>
            <a:tailEnd/>
          </a:ln>
        </p:spPr>
      </p:pic>
      <p:pic>
        <p:nvPicPr>
          <p:cNvPr id="55300" name="Рисунок 5" descr="http://icache2.rutraveller.ru/icache/place/8/511/007/85117_603x354.jpg"/>
          <p:cNvPicPr>
            <a:picLocks noChangeAspect="1" noChangeArrowheads="1"/>
          </p:cNvPicPr>
          <p:nvPr/>
        </p:nvPicPr>
        <p:blipFill>
          <a:blip r:embed="rId3"/>
          <a:srcRect t="2161" b="2965"/>
          <a:stretch>
            <a:fillRect/>
          </a:stretch>
        </p:blipFill>
        <p:spPr bwMode="auto">
          <a:xfrm>
            <a:off x="323850" y="976313"/>
            <a:ext cx="4464050" cy="412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8313" y="115888"/>
            <a:ext cx="8229600" cy="1143000"/>
          </a:xfrm>
        </p:spPr>
        <p:txBody>
          <a:bodyPr rtlCol="0">
            <a:noAutofit/>
          </a:bodyPr>
          <a:lstStyle/>
          <a:p>
            <a:pPr fontAlgn="auto">
              <a:spcAft>
                <a:spcPts val="0"/>
              </a:spcAft>
              <a:defRPr/>
            </a:pPr>
            <a:r>
              <a:rPr lang="ru-RU" sz="3600" b="1" i="1" dirty="0">
                <a:solidFill>
                  <a:srgbClr val="C00000"/>
                </a:solidFill>
                <a:effectLst>
                  <a:outerShdw blurRad="38100" dist="38100" dir="2700000" algn="tl">
                    <a:srgbClr val="000000">
                      <a:alpha val="43137"/>
                    </a:srgbClr>
                  </a:outerShdw>
                </a:effectLst>
              </a:rPr>
              <a:t>Мемориальный комплекс воинам-освободителям Ростова-на-Дону </a:t>
            </a:r>
          </a:p>
        </p:txBody>
      </p:sp>
      <p:pic>
        <p:nvPicPr>
          <p:cNvPr id="56322" name="Рисунок 5" descr="http://stirringtrip.com/img/dost-600/memorialnij_kompleks_voinam-osvoboditeljam_rostova-na-donu_ot_nemetsko-fashistskih_zahvatchikov.jpg"/>
          <p:cNvPicPr>
            <a:picLocks noChangeAspect="1" noChangeArrowheads="1"/>
          </p:cNvPicPr>
          <p:nvPr/>
        </p:nvPicPr>
        <p:blipFill>
          <a:blip r:embed="rId2"/>
          <a:srcRect r="5309"/>
          <a:stretch>
            <a:fillRect/>
          </a:stretch>
        </p:blipFill>
        <p:spPr bwMode="auto">
          <a:xfrm>
            <a:off x="250825" y="1341438"/>
            <a:ext cx="3960813" cy="3816350"/>
          </a:xfrm>
          <a:prstGeom prst="rect">
            <a:avLst/>
          </a:prstGeom>
          <a:noFill/>
          <a:ln w="9525">
            <a:noFill/>
            <a:miter lim="800000"/>
            <a:headEnd/>
            <a:tailEnd/>
          </a:ln>
        </p:spPr>
      </p:pic>
      <p:pic>
        <p:nvPicPr>
          <p:cNvPr id="56323" name="Рисунок 6" descr="Логотип"/>
          <p:cNvPicPr>
            <a:picLocks noChangeAspect="1" noChangeArrowheads="1"/>
          </p:cNvPicPr>
          <p:nvPr/>
        </p:nvPicPr>
        <p:blipFill>
          <a:blip r:embed="rId3"/>
          <a:srcRect/>
          <a:stretch>
            <a:fillRect/>
          </a:stretch>
        </p:blipFill>
        <p:spPr bwMode="auto">
          <a:xfrm>
            <a:off x="4643438" y="1341438"/>
            <a:ext cx="4176712" cy="53276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15888"/>
            <a:ext cx="8229600" cy="779462"/>
          </a:xfrm>
        </p:spPr>
        <p:txBody>
          <a:bodyPr rtlCol="0">
            <a:normAutofit/>
          </a:bodyPr>
          <a:lstStyle/>
          <a:p>
            <a:pPr fontAlgn="auto">
              <a:spcAft>
                <a:spcPts val="0"/>
              </a:spcAft>
              <a:defRPr/>
            </a:pPr>
            <a:r>
              <a:rPr lang="ru-RU" b="1" i="1" dirty="0" smtClean="0">
                <a:solidFill>
                  <a:srgbClr val="C00000"/>
                </a:solidFill>
                <a:effectLst>
                  <a:outerShdw blurRad="38100" dist="38100" dir="2700000" algn="tl">
                    <a:srgbClr val="000000">
                      <a:alpha val="43137"/>
                    </a:srgbClr>
                  </a:outerShdw>
                </a:effectLst>
              </a:rPr>
              <a:t>Огонь </a:t>
            </a:r>
            <a:r>
              <a:rPr lang="ru-RU" b="1" i="1" dirty="0">
                <a:solidFill>
                  <a:srgbClr val="C00000"/>
                </a:solidFill>
                <a:effectLst>
                  <a:outerShdw blurRad="38100" dist="38100" dir="2700000" algn="tl">
                    <a:srgbClr val="000000">
                      <a:alpha val="43137"/>
                    </a:srgbClr>
                  </a:outerShdw>
                </a:effectLst>
              </a:rPr>
              <a:t>Вечной Славы</a:t>
            </a:r>
          </a:p>
        </p:txBody>
      </p:sp>
      <p:pic>
        <p:nvPicPr>
          <p:cNvPr id="57346" name="Рисунок 3" descr="Памятник вечный огонь (г. Ростов-на-Дону)"/>
          <p:cNvPicPr>
            <a:picLocks noChangeAspect="1" noChangeArrowheads="1"/>
          </p:cNvPicPr>
          <p:nvPr/>
        </p:nvPicPr>
        <p:blipFill>
          <a:blip r:embed="rId2"/>
          <a:srcRect/>
          <a:stretch>
            <a:fillRect/>
          </a:stretch>
        </p:blipFill>
        <p:spPr bwMode="auto">
          <a:xfrm>
            <a:off x="1116013" y="836613"/>
            <a:ext cx="7056437" cy="4330700"/>
          </a:xfrm>
          <a:prstGeom prst="rect">
            <a:avLst/>
          </a:prstGeom>
          <a:noFill/>
          <a:ln w="9525">
            <a:noFill/>
            <a:miter lim="800000"/>
            <a:headEnd/>
            <a:tailEnd/>
          </a:ln>
        </p:spPr>
      </p:pic>
      <p:sp>
        <p:nvSpPr>
          <p:cNvPr id="57347" name="Прямоугольник 4"/>
          <p:cNvSpPr>
            <a:spLocks noChangeArrowheads="1"/>
          </p:cNvSpPr>
          <p:nvPr/>
        </p:nvSpPr>
        <p:spPr bwMode="auto">
          <a:xfrm>
            <a:off x="2555875" y="5300663"/>
            <a:ext cx="6408738" cy="1600200"/>
          </a:xfrm>
          <a:prstGeom prst="rect">
            <a:avLst/>
          </a:prstGeom>
          <a:noFill/>
          <a:ln w="9525">
            <a:noFill/>
            <a:miter lim="800000"/>
            <a:headEnd/>
            <a:tailEnd/>
          </a:ln>
        </p:spPr>
        <p:txBody>
          <a:bodyPr>
            <a:spAutoFit/>
          </a:bodyPr>
          <a:lstStyle/>
          <a:p>
            <a:pPr algn="just"/>
            <a:r>
              <a:rPr lang="ru-RU" sz="2000" b="1">
                <a:solidFill>
                  <a:srgbClr val="FFC000"/>
                </a:solidFill>
                <a:latin typeface="Times New Roman" pitchFamily="18" charset="0"/>
              </a:rPr>
              <a:t>9 мая 1959 года в Ростове-на-Дону был зажжен вечный огонь (Огонь Вечной Славы) в память о павших. Памятник вечный огонь был открыт у Братской могилы на площади Карла Маркса.</a:t>
            </a:r>
          </a:p>
          <a:p>
            <a:endParaRPr lang="ru-RU">
              <a:solidFill>
                <a:srgbClr val="000000"/>
              </a:solidFill>
              <a:latin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39975" y="5445125"/>
            <a:ext cx="6389688" cy="1225550"/>
          </a:xfrm>
          <a:prstGeom prst="rect">
            <a:avLst/>
          </a:prstGeom>
        </p:spPr>
        <p:txBody>
          <a:bodyPr>
            <a:spAutoFit/>
          </a:bodyPr>
          <a:lstStyle/>
          <a:p>
            <a:pPr algn="ctr" fontAlgn="auto">
              <a:lnSpc>
                <a:spcPct val="115000"/>
              </a:lnSpc>
              <a:spcBef>
                <a:spcPts val="0"/>
              </a:spcBef>
              <a:spcAft>
                <a:spcPts val="1000"/>
              </a:spcAft>
              <a:defRPr/>
            </a:pPr>
            <a:r>
              <a:rPr lang="ru-RU" sz="3200" b="1" i="1" dirty="0">
                <a:solidFill>
                  <a:schemeClr val="bg1"/>
                </a:solidFill>
                <a:effectLst>
                  <a:outerShdw blurRad="38100" dist="38100" dir="2700000" algn="tl">
                    <a:srgbClr val="000000">
                      <a:alpha val="43137"/>
                    </a:srgbClr>
                  </a:outerShdw>
                </a:effectLst>
                <a:latin typeface="Arial"/>
                <a:ea typeface="Calibri"/>
                <a:cs typeface="Times New Roman"/>
              </a:rPr>
              <a:t>Памятник танкистам на </a:t>
            </a:r>
            <a:r>
              <a:rPr lang="ru-RU" sz="3200" b="1" i="1" dirty="0">
                <a:solidFill>
                  <a:schemeClr val="bg1"/>
                </a:solidFill>
                <a:effectLst>
                  <a:outerShdw blurRad="38100" dist="38100" dir="2700000" algn="tl">
                    <a:srgbClr val="000000">
                      <a:alpha val="43137"/>
                    </a:srgbClr>
                  </a:outerShdw>
                </a:effectLst>
                <a:latin typeface="Arial"/>
                <a:ea typeface="Calibri"/>
                <a:cs typeface="Times New Roman"/>
              </a:rPr>
              <a:t>Гвардейской площади </a:t>
            </a:r>
            <a:endParaRPr lang="ru-RU" sz="3200" i="1" dirty="0">
              <a:solidFill>
                <a:schemeClr val="bg1"/>
              </a:solidFill>
              <a:effectLst>
                <a:outerShdw blurRad="38100" dist="38100" dir="2700000" algn="tl">
                  <a:srgbClr val="000000">
                    <a:alpha val="43137"/>
                  </a:srgbClr>
                </a:outerShdw>
              </a:effectLst>
              <a:latin typeface="Calibri"/>
              <a:ea typeface="Calibri"/>
              <a:cs typeface="Times New Roman"/>
            </a:endParaRPr>
          </a:p>
        </p:txBody>
      </p:sp>
      <p:pic>
        <p:nvPicPr>
          <p:cNvPr id="58370" name="Рисунок 6" descr="Памятник танкистам"/>
          <p:cNvPicPr>
            <a:picLocks noChangeAspect="1" noChangeArrowheads="1"/>
          </p:cNvPicPr>
          <p:nvPr/>
        </p:nvPicPr>
        <p:blipFill>
          <a:blip r:embed="rId2"/>
          <a:srcRect/>
          <a:stretch>
            <a:fillRect/>
          </a:stretch>
        </p:blipFill>
        <p:spPr bwMode="auto">
          <a:xfrm>
            <a:off x="900113" y="260350"/>
            <a:ext cx="7829550" cy="49688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http://static.diary.ru/userdir/1/7/4/0/174021/85823206.jpg"/>
          <p:cNvPicPr>
            <a:picLocks noChangeAspect="1" noChangeArrowheads="1"/>
          </p:cNvPicPr>
          <p:nvPr/>
        </p:nvPicPr>
        <p:blipFill>
          <a:blip r:embed="rId2"/>
          <a:srcRect/>
          <a:stretch>
            <a:fillRect/>
          </a:stretch>
        </p:blipFill>
        <p:spPr bwMode="auto">
          <a:xfrm>
            <a:off x="1547813" y="168275"/>
            <a:ext cx="7056437" cy="5291138"/>
          </a:xfrm>
          <a:prstGeom prst="rect">
            <a:avLst/>
          </a:prstGeom>
          <a:noFill/>
          <a:ln w="9525">
            <a:noFill/>
            <a:miter lim="800000"/>
            <a:headEnd/>
            <a:tailEnd/>
          </a:ln>
        </p:spPr>
      </p:pic>
      <p:sp>
        <p:nvSpPr>
          <p:cNvPr id="59394" name="Заголовок 1"/>
          <p:cNvSpPr>
            <a:spLocks noGrp="1"/>
          </p:cNvSpPr>
          <p:nvPr>
            <p:ph type="title"/>
          </p:nvPr>
        </p:nvSpPr>
        <p:spPr>
          <a:xfrm>
            <a:off x="1908175" y="5445125"/>
            <a:ext cx="8229600" cy="1143000"/>
          </a:xfrm>
        </p:spPr>
        <p:txBody>
          <a:bodyPr/>
          <a:lstStyle/>
          <a:p>
            <a:r>
              <a:rPr lang="ru-RU" smtClean="0"/>
              <a:t>Курск</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https://img-fotki.yandex.ru/get/119695/355626315.2c/0_1672eb_6d3b77b5_orig.jpg"/>
          <p:cNvPicPr>
            <a:picLocks noChangeAspect="1" noChangeArrowheads="1"/>
          </p:cNvPicPr>
          <p:nvPr/>
        </p:nvPicPr>
        <p:blipFill>
          <a:blip r:embed="rId2"/>
          <a:srcRect t="2" r="4221" b="591"/>
          <a:stretch>
            <a:fillRect/>
          </a:stretch>
        </p:blipFill>
        <p:spPr bwMode="auto">
          <a:xfrm>
            <a:off x="855663" y="333375"/>
            <a:ext cx="7561262" cy="4810125"/>
          </a:xfrm>
          <a:prstGeom prst="rect">
            <a:avLst/>
          </a:prstGeom>
          <a:noFill/>
          <a:ln w="9525">
            <a:noFill/>
            <a:miter lim="800000"/>
            <a:headEnd/>
            <a:tailEnd/>
          </a:ln>
        </p:spPr>
      </p:pic>
      <p:sp>
        <p:nvSpPr>
          <p:cNvPr id="60418" name="Прямоугольник 1"/>
          <p:cNvSpPr>
            <a:spLocks noChangeArrowheads="1"/>
          </p:cNvSpPr>
          <p:nvPr/>
        </p:nvSpPr>
        <p:spPr bwMode="auto">
          <a:xfrm>
            <a:off x="2627313" y="5445125"/>
            <a:ext cx="5788025" cy="831850"/>
          </a:xfrm>
          <a:prstGeom prst="rect">
            <a:avLst/>
          </a:prstGeom>
          <a:noFill/>
          <a:ln w="9525">
            <a:noFill/>
            <a:miter lim="800000"/>
            <a:headEnd/>
            <a:tailEnd/>
          </a:ln>
        </p:spPr>
        <p:txBody>
          <a:bodyPr>
            <a:spAutoFit/>
          </a:bodyPr>
          <a:lstStyle/>
          <a:p>
            <a:r>
              <a:rPr lang="ru-RU" sz="2400" b="1">
                <a:solidFill>
                  <a:schemeClr val="bg1"/>
                </a:solidFill>
                <a:latin typeface="Helvetica" pitchFamily="34" charset="0"/>
              </a:rPr>
              <a:t>Музей Великой Отечественной войны. Минск</a:t>
            </a:r>
            <a:endParaRPr lang="ru-RU" sz="2400" b="1">
              <a:solidFill>
                <a:schemeClr val="bg1"/>
              </a:solidFill>
              <a:latin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https://roomer.by/sites/default/files/kurgan2.jpg"/>
          <p:cNvPicPr>
            <a:picLocks noChangeAspect="1" noChangeArrowheads="1"/>
          </p:cNvPicPr>
          <p:nvPr/>
        </p:nvPicPr>
        <p:blipFill>
          <a:blip r:embed="rId2"/>
          <a:srcRect/>
          <a:stretch>
            <a:fillRect/>
          </a:stretch>
        </p:blipFill>
        <p:spPr bwMode="auto">
          <a:xfrm>
            <a:off x="349250" y="333375"/>
            <a:ext cx="6508750" cy="4338638"/>
          </a:xfrm>
          <a:prstGeom prst="rect">
            <a:avLst/>
          </a:prstGeom>
          <a:noFill/>
          <a:ln w="9525">
            <a:noFill/>
            <a:miter lim="800000"/>
            <a:headEnd/>
            <a:tailEnd/>
          </a:ln>
        </p:spPr>
      </p:pic>
      <p:sp>
        <p:nvSpPr>
          <p:cNvPr id="61442" name="Прямоугольник 1"/>
          <p:cNvSpPr>
            <a:spLocks noChangeArrowheads="1"/>
          </p:cNvSpPr>
          <p:nvPr/>
        </p:nvSpPr>
        <p:spPr bwMode="auto">
          <a:xfrm>
            <a:off x="3419475" y="5013325"/>
            <a:ext cx="5329238" cy="923925"/>
          </a:xfrm>
          <a:prstGeom prst="rect">
            <a:avLst/>
          </a:prstGeom>
          <a:noFill/>
          <a:ln w="9525">
            <a:noFill/>
            <a:miter lim="800000"/>
            <a:headEnd/>
            <a:tailEnd/>
          </a:ln>
        </p:spPr>
        <p:txBody>
          <a:bodyPr>
            <a:spAutoFit/>
          </a:bodyPr>
          <a:lstStyle/>
          <a:p>
            <a:r>
              <a:rPr lang="ru-RU" b="1">
                <a:solidFill>
                  <a:schemeClr val="bg1"/>
                </a:solidFill>
                <a:latin typeface="Helvetica" pitchFamily="34" charset="0"/>
              </a:rPr>
              <a:t>Белорусская операция (23 июня – 29 августа 1944 г.) – одна из крупнейших стратегических наступательных операций</a:t>
            </a:r>
            <a:endParaRPr lang="ru-RU" b="1">
              <a:solidFill>
                <a:schemeClr val="bg1"/>
              </a:solidFill>
              <a:latin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http://gallery.ykt.ru/galleries/komuza/2015/05/01/1793260_9.jpg"/>
          <p:cNvPicPr>
            <a:picLocks noChangeAspect="1" noChangeArrowheads="1"/>
          </p:cNvPicPr>
          <p:nvPr/>
        </p:nvPicPr>
        <p:blipFill>
          <a:blip r:embed="rId2"/>
          <a:srcRect/>
          <a:stretch>
            <a:fillRect/>
          </a:stretch>
        </p:blipFill>
        <p:spPr bwMode="auto">
          <a:xfrm>
            <a:off x="1258888" y="311150"/>
            <a:ext cx="7273925" cy="4867275"/>
          </a:xfrm>
          <a:prstGeom prst="rect">
            <a:avLst/>
          </a:prstGeom>
          <a:noFill/>
          <a:ln w="9525">
            <a:noFill/>
            <a:miter lim="800000"/>
            <a:headEnd/>
            <a:tailEnd/>
          </a:ln>
        </p:spPr>
      </p:pic>
      <p:sp>
        <p:nvSpPr>
          <p:cNvPr id="62466" name="Заголовок 1"/>
          <p:cNvSpPr>
            <a:spLocks noGrp="1"/>
          </p:cNvSpPr>
          <p:nvPr>
            <p:ph type="title"/>
          </p:nvPr>
        </p:nvSpPr>
        <p:spPr>
          <a:xfrm>
            <a:off x="1233488" y="5300663"/>
            <a:ext cx="8229600" cy="1143000"/>
          </a:xfrm>
        </p:spPr>
        <p:txBody>
          <a:bodyPr/>
          <a:lstStyle/>
          <a:p>
            <a:r>
              <a:rPr lang="ru-RU" smtClean="0"/>
              <a:t>Севастополь</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p:cNvSpPr txBox="1">
            <a:spLocks noChangeArrowheads="1"/>
          </p:cNvSpPr>
          <p:nvPr/>
        </p:nvSpPr>
        <p:spPr bwMode="auto">
          <a:xfrm>
            <a:off x="1116013" y="309563"/>
            <a:ext cx="4430712" cy="3570287"/>
          </a:xfrm>
          <a:prstGeom prst="rect">
            <a:avLst/>
          </a:prstGeom>
          <a:noFill/>
          <a:ln w="9525">
            <a:noFill/>
            <a:miter lim="800000"/>
            <a:headEnd/>
            <a:tailEnd/>
          </a:ln>
        </p:spPr>
        <p:txBody>
          <a:bodyPr>
            <a:spAutoFit/>
          </a:bodyPr>
          <a:lstStyle/>
          <a:p>
            <a:pPr algn="ctr"/>
            <a:r>
              <a:rPr lang="ru-RU" sz="2800" b="1" u="sng">
                <a:solidFill>
                  <a:srgbClr val="FF0000"/>
                </a:solidFill>
                <a:latin typeface="Times New Roman" pitchFamily="18" charset="0"/>
              </a:rPr>
              <a:t>Родина-мать —</a:t>
            </a:r>
            <a:r>
              <a:rPr lang="ru-RU" sz="2400" b="1">
                <a:latin typeface="Times New Roman" pitchFamily="18" charset="0"/>
              </a:rPr>
              <a:t> монумент, установленный в </a:t>
            </a:r>
          </a:p>
          <a:p>
            <a:pPr algn="ctr"/>
            <a:r>
              <a:rPr lang="ru-RU" sz="2400" b="1">
                <a:latin typeface="Times New Roman" pitchFamily="18" charset="0"/>
              </a:rPr>
              <a:t>Санкт-Петербурге на Пискарёвском мемориальном кладбище</a:t>
            </a:r>
          </a:p>
          <a:p>
            <a:pPr algn="ctr"/>
            <a:r>
              <a:rPr lang="ru-RU" sz="2400" b="1">
                <a:latin typeface="Times New Roman" pitchFamily="18" charset="0"/>
              </a:rPr>
              <a:t> в память жертв блокадного Ленинграда.</a:t>
            </a:r>
            <a:endParaRPr lang="ru-RU" i="1">
              <a:solidFill>
                <a:srgbClr val="222222"/>
              </a:solidFill>
            </a:endParaRPr>
          </a:p>
          <a:p>
            <a:pPr algn="ctr"/>
            <a:endParaRPr lang="ru-RU" i="1">
              <a:solidFill>
                <a:srgbClr val="222222"/>
              </a:solidFill>
            </a:endParaRPr>
          </a:p>
          <a:p>
            <a:endParaRPr lang="ru-RU">
              <a:latin typeface="Times New Roman" pitchFamily="18" charset="0"/>
            </a:endParaRPr>
          </a:p>
          <a:p>
            <a:endParaRPr lang="ru-RU">
              <a:latin typeface="Times New Roman" pitchFamily="18" charset="0"/>
            </a:endParaRPr>
          </a:p>
        </p:txBody>
      </p:sp>
      <p:pic>
        <p:nvPicPr>
          <p:cNvPr id="15364" name="Picture 4" descr="https://upload.wikimedia.org/wikipedia/commons/thumb/e/eb/%D0%9C%D0%B5%D0%BC%D0%BE%D1%80%D0%B8%D0%B0%D0%BB_%D0%9F%D0%B8%D1%81%D0%BA%D0%B0%D1%80%D1%91%D0%B2%D1%81%D0%BA%D0%BE%D0%B3%D0%BE_%D0%BA%D0%BB%D0%B0%D0%B4%D0%B1%D0%B8%D1%89%D0%B0.JPG/220px-%D0%9C%D0%B5%D0%BC%D0%BE%D1%80%D0%B8%D0%B0%D0%BB_%D0%9F%D0%B8%D1%81%D0%BA%D0%B0%D1%80%D1%91%D0%B2%D1%81%D0%BA%D0%BE%D0%B3%D0%BE_%D0%BA%D0%BB%D0%B0%D0%B4%D0%B1%D0%B8%D1%89%D0%B0.JPG"/>
          <p:cNvPicPr>
            <a:picLocks noChangeAspect="1" noChangeArrowheads="1"/>
          </p:cNvPicPr>
          <p:nvPr/>
        </p:nvPicPr>
        <p:blipFill>
          <a:blip r:embed="rId2">
            <a:extLst>
              <a:ext uri="{28A0092B-C50C-407E-A947-70E740481C1C}"/>
            </a:extLst>
          </a:blip>
          <a:srcRect/>
          <a:stretch>
            <a:fillRect/>
          </a:stretch>
        </p:blipFill>
        <p:spPr bwMode="auto">
          <a:xfrm>
            <a:off x="5546757" y="548680"/>
            <a:ext cx="3391644" cy="5087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8888" y="5516563"/>
            <a:ext cx="8229600" cy="1143000"/>
          </a:xfrm>
        </p:spPr>
        <p:txBody>
          <a:bodyPr rtlCol="0">
            <a:normAutofit fontScale="90000"/>
          </a:bodyPr>
          <a:lstStyle/>
          <a:p>
            <a:pPr fontAlgn="auto">
              <a:spcAft>
                <a:spcPts val="0"/>
              </a:spcAft>
              <a:defRPr/>
            </a:pPr>
            <a:r>
              <a:rPr lang="ru-RU" dirty="0">
                <a:solidFill>
                  <a:schemeClr val="bg1"/>
                </a:solidFill>
              </a:rPr>
              <a:t>Яхрома</a:t>
            </a:r>
            <a:r>
              <a:rPr lang="ru-RU" dirty="0" smtClean="0">
                <a:solidFill>
                  <a:schemeClr val="bg1"/>
                </a:solidFill>
              </a:rPr>
              <a:t>. Памятник битве под Москвой</a:t>
            </a:r>
            <a:endParaRPr lang="ru-RU" dirty="0">
              <a:solidFill>
                <a:schemeClr val="bg1"/>
              </a:solidFill>
            </a:endParaRPr>
          </a:p>
        </p:txBody>
      </p:sp>
      <p:pic>
        <p:nvPicPr>
          <p:cNvPr id="63490" name="Picture 2" descr="http://yaxroma.narod.ru/pamyatniki/11.jpg"/>
          <p:cNvPicPr>
            <a:picLocks noChangeAspect="1" noChangeArrowheads="1"/>
          </p:cNvPicPr>
          <p:nvPr/>
        </p:nvPicPr>
        <p:blipFill>
          <a:blip r:embed="rId2"/>
          <a:srcRect/>
          <a:stretch>
            <a:fillRect/>
          </a:stretch>
        </p:blipFill>
        <p:spPr bwMode="auto">
          <a:xfrm>
            <a:off x="2124075" y="404813"/>
            <a:ext cx="6424613" cy="48133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Памятник героям-саперам в Волоколамске</a:t>
            </a:r>
            <a:endParaRPr lang="ru-RU" dirty="0"/>
          </a:p>
        </p:txBody>
      </p:sp>
      <p:pic>
        <p:nvPicPr>
          <p:cNvPr id="64514" name="Picture 2" descr="http://www.norden-wind.ru/02_Russia/r22/resort/2_3_big.jpg"/>
          <p:cNvPicPr>
            <a:picLocks noChangeAspect="1" noChangeArrowheads="1"/>
          </p:cNvPicPr>
          <p:nvPr/>
        </p:nvPicPr>
        <p:blipFill>
          <a:blip r:embed="rId2"/>
          <a:srcRect/>
          <a:stretch>
            <a:fillRect/>
          </a:stretch>
        </p:blipFill>
        <p:spPr bwMode="auto">
          <a:xfrm>
            <a:off x="2124075" y="1417638"/>
            <a:ext cx="6689725" cy="445928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Памятник 28-героям Панфиловцам (</a:t>
            </a:r>
            <a:r>
              <a:rPr lang="ru-RU" dirty="0" err="1" smtClean="0"/>
              <a:t>Дубосеково</a:t>
            </a:r>
            <a:r>
              <a:rPr lang="ru-RU" dirty="0" smtClean="0"/>
              <a:t>)</a:t>
            </a:r>
            <a:endParaRPr lang="ru-RU" dirty="0"/>
          </a:p>
        </p:txBody>
      </p:sp>
      <p:pic>
        <p:nvPicPr>
          <p:cNvPr id="65538" name="Picture 2" descr="http://www.planetadorog.ru/img/reports/150/volokolamskoe_shosse_po_mestam_boevoy_slavy_69.jpg"/>
          <p:cNvPicPr>
            <a:picLocks noChangeAspect="1" noChangeArrowheads="1"/>
          </p:cNvPicPr>
          <p:nvPr/>
        </p:nvPicPr>
        <p:blipFill>
          <a:blip r:embed="rId2"/>
          <a:srcRect/>
          <a:stretch>
            <a:fillRect/>
          </a:stretch>
        </p:blipFill>
        <p:spPr bwMode="auto">
          <a:xfrm>
            <a:off x="2051050" y="1700213"/>
            <a:ext cx="6586538" cy="439261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Памятник сибирякам под Москвой </a:t>
            </a:r>
            <a:r>
              <a:rPr lang="ru-RU" smtClean="0"/>
              <a:t>(Снегири)</a:t>
            </a:r>
            <a:endParaRPr lang="ru-RU" dirty="0"/>
          </a:p>
        </p:txBody>
      </p:sp>
      <p:pic>
        <p:nvPicPr>
          <p:cNvPr id="66562" name="Picture 2" descr="http://www.psj.ru/upload/imgjournal/Hranitel/2011/11/22/441.jpg"/>
          <p:cNvPicPr>
            <a:picLocks noChangeAspect="1" noChangeArrowheads="1"/>
          </p:cNvPicPr>
          <p:nvPr/>
        </p:nvPicPr>
        <p:blipFill>
          <a:blip r:embed="rId2"/>
          <a:srcRect/>
          <a:stretch>
            <a:fillRect/>
          </a:stretch>
        </p:blipFill>
        <p:spPr bwMode="auto">
          <a:xfrm>
            <a:off x="1979613" y="1700213"/>
            <a:ext cx="6624637" cy="44164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Заголовок 1"/>
          <p:cNvSpPr>
            <a:spLocks noGrp="1"/>
          </p:cNvSpPr>
          <p:nvPr>
            <p:ph type="title"/>
          </p:nvPr>
        </p:nvSpPr>
        <p:spPr/>
        <p:txBody>
          <a:bodyPr/>
          <a:lstStyle/>
          <a:p>
            <a:r>
              <a:rPr lang="ru-RU" smtClean="0"/>
              <a:t>Монумент «Штыки» Зеленоград</a:t>
            </a:r>
          </a:p>
        </p:txBody>
      </p:sp>
      <p:pic>
        <p:nvPicPr>
          <p:cNvPr id="67586" name="Picture 2" descr="http://111.r.photoshare.ru/01117/00aa7273d177c4686db0e4a83beb682c45e66bfb.jpg"/>
          <p:cNvPicPr>
            <a:picLocks noChangeAspect="1" noChangeArrowheads="1"/>
          </p:cNvPicPr>
          <p:nvPr/>
        </p:nvPicPr>
        <p:blipFill>
          <a:blip r:embed="rId2"/>
          <a:srcRect/>
          <a:stretch>
            <a:fillRect/>
          </a:stretch>
        </p:blipFill>
        <p:spPr bwMode="auto">
          <a:xfrm>
            <a:off x="2212975" y="1773238"/>
            <a:ext cx="6473825" cy="43021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Заголовок 1"/>
          <p:cNvSpPr>
            <a:spLocks noGrp="1"/>
          </p:cNvSpPr>
          <p:nvPr>
            <p:ph type="title"/>
          </p:nvPr>
        </p:nvSpPr>
        <p:spPr/>
        <p:txBody>
          <a:bodyPr/>
          <a:lstStyle/>
          <a:p>
            <a:r>
              <a:rPr lang="ru-RU" smtClean="0"/>
              <a:t>Памятник подольским курсантам</a:t>
            </a:r>
          </a:p>
        </p:txBody>
      </p:sp>
      <p:pic>
        <p:nvPicPr>
          <p:cNvPr id="68610" name="Picture 2" descr="http://krasnaya-zastava.ru/wp-content/uploads/2013/05/1%D0%9C%D0%B5%D0%BC%D0%BE%D1%80%D0%B8%D0%B0%D0%BB-%D0%9F%D0%BE%D0%B4%D0%BE%D0%BB%D1%8C%D1%81%D0%BA%D0%B8%D0%BC-%D0%9A%D1%83%D1%80%D1%81%D0%B0%D0%BD%D1%82%D0%B0%D0%BC.jpg"/>
          <p:cNvPicPr>
            <a:picLocks noChangeAspect="1" noChangeArrowheads="1"/>
          </p:cNvPicPr>
          <p:nvPr/>
        </p:nvPicPr>
        <p:blipFill>
          <a:blip r:embed="rId2"/>
          <a:srcRect/>
          <a:stretch>
            <a:fillRect/>
          </a:stretch>
        </p:blipFill>
        <p:spPr bwMode="auto">
          <a:xfrm>
            <a:off x="1979613" y="1427163"/>
            <a:ext cx="6478587" cy="48593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88" y="404813"/>
            <a:ext cx="3173412" cy="954087"/>
          </a:xfrm>
          <a:prstGeom prst="rect">
            <a:avLst/>
          </a:prstGeom>
        </p:spPr>
        <p:txBody>
          <a:bodyPr>
            <a:spAutoFit/>
          </a:bodyPr>
          <a:lstStyle/>
          <a:p>
            <a:pPr algn="ctr" fontAlgn="auto">
              <a:spcBef>
                <a:spcPts val="0"/>
              </a:spcBef>
              <a:spcAft>
                <a:spcPts val="0"/>
              </a:spcAft>
              <a:defRPr/>
            </a:pPr>
            <a:r>
              <a:rPr lang="vi-VN" sz="2800" b="1" i="1" dirty="0">
                <a:solidFill>
                  <a:srgbClr val="C00000"/>
                </a:solidFill>
                <a:effectLst>
                  <a:outerShdw blurRad="38100" dist="38100" dir="2700000" algn="tl">
                    <a:srgbClr val="000000">
                      <a:alpha val="43137"/>
                    </a:srgbClr>
                  </a:outerShdw>
                </a:effectLst>
                <a:latin typeface="+mn-lt"/>
                <a:cs typeface="+mn-cs"/>
              </a:rPr>
              <a:t>«</a:t>
            </a:r>
            <a:r>
              <a:rPr lang="vi-VN" sz="2800" b="1" i="1" dirty="0">
                <a:solidFill>
                  <a:srgbClr val="C00000"/>
                </a:solidFill>
                <a:effectLst>
                  <a:outerShdw blurRad="38100" dist="38100" dir="2700000" algn="tl">
                    <a:srgbClr val="000000">
                      <a:alpha val="43137"/>
                    </a:srgbClr>
                  </a:outerShdw>
                </a:effectLst>
                <a:latin typeface="+mn-lt"/>
                <a:cs typeface="+mn-cs"/>
              </a:rPr>
              <a:t>Разо́рванное</a:t>
            </a:r>
            <a:r>
              <a:rPr lang="ru-RU" sz="2800" b="1" i="1" dirty="0">
                <a:solidFill>
                  <a:srgbClr val="C00000"/>
                </a:solidFill>
                <a:effectLst>
                  <a:outerShdw blurRad="38100" dist="38100" dir="2700000" algn="tl">
                    <a:srgbClr val="000000">
                      <a:alpha val="43137"/>
                    </a:srgbClr>
                  </a:outerShdw>
                </a:effectLst>
                <a:latin typeface="+mn-lt"/>
                <a:cs typeface="+mn-cs"/>
              </a:rPr>
              <a:t> </a:t>
            </a:r>
            <a:r>
              <a:rPr lang="vi-VN" sz="2800" b="1" i="1" dirty="0">
                <a:solidFill>
                  <a:srgbClr val="C00000"/>
                </a:solidFill>
                <a:effectLst>
                  <a:outerShdw blurRad="38100" dist="38100" dir="2700000" algn="tl">
                    <a:srgbClr val="000000">
                      <a:alpha val="43137"/>
                    </a:srgbClr>
                  </a:outerShdw>
                </a:effectLst>
                <a:latin typeface="+mn-lt"/>
                <a:cs typeface="+mn-cs"/>
              </a:rPr>
              <a:t>кольцо́</a:t>
            </a:r>
            <a:r>
              <a:rPr lang="vi-VN" sz="2800" b="1" i="1" dirty="0">
                <a:solidFill>
                  <a:srgbClr val="C00000"/>
                </a:solidFill>
                <a:effectLst>
                  <a:outerShdw blurRad="38100" dist="38100" dir="2700000" algn="tl">
                    <a:srgbClr val="000000">
                      <a:alpha val="43137"/>
                    </a:srgbClr>
                  </a:outerShdw>
                </a:effectLst>
                <a:latin typeface="+mn-lt"/>
                <a:cs typeface="+mn-cs"/>
              </a:rPr>
              <a:t>» </a:t>
            </a:r>
            <a:endParaRPr lang="ru-RU" sz="2800" b="1" i="1" dirty="0">
              <a:solidFill>
                <a:srgbClr val="C00000"/>
              </a:solidFill>
              <a:effectLst>
                <a:outerShdw blurRad="38100" dist="38100" dir="2700000" algn="tl">
                  <a:srgbClr val="000000">
                    <a:alpha val="43137"/>
                  </a:srgbClr>
                </a:outerShdw>
              </a:effectLst>
              <a:latin typeface="+mn-lt"/>
              <a:cs typeface="+mn-cs"/>
            </a:endParaRPr>
          </a:p>
        </p:txBody>
      </p:sp>
      <p:pic>
        <p:nvPicPr>
          <p:cNvPr id="19458" name="Рисунок 2" descr="RIAN archive 500244 Broken Ring monument on Road of Life.jpg"/>
          <p:cNvPicPr>
            <a:picLocks noChangeAspect="1" noChangeArrowheads="1"/>
          </p:cNvPicPr>
          <p:nvPr/>
        </p:nvPicPr>
        <p:blipFill>
          <a:blip r:embed="rId2"/>
          <a:srcRect/>
          <a:stretch>
            <a:fillRect/>
          </a:stretch>
        </p:blipFill>
        <p:spPr bwMode="auto">
          <a:xfrm>
            <a:off x="3492500" y="238125"/>
            <a:ext cx="5472113" cy="6359525"/>
          </a:xfrm>
          <a:prstGeom prst="rect">
            <a:avLst/>
          </a:prstGeom>
          <a:noFill/>
          <a:ln w="9525">
            <a:noFill/>
            <a:miter lim="800000"/>
            <a:headEnd/>
            <a:tailEnd/>
          </a:ln>
        </p:spPr>
      </p:pic>
      <p:sp>
        <p:nvSpPr>
          <p:cNvPr id="4" name="Прямоугольник 3"/>
          <p:cNvSpPr/>
          <p:nvPr/>
        </p:nvSpPr>
        <p:spPr>
          <a:xfrm>
            <a:off x="46038" y="1773238"/>
            <a:ext cx="3589337" cy="1754187"/>
          </a:xfrm>
          <a:prstGeom prst="rect">
            <a:avLst/>
          </a:prstGeom>
        </p:spPr>
        <p:txBody>
          <a:bodyPr>
            <a:spAutoFit/>
          </a:bodyPr>
          <a:lstStyle/>
          <a:p>
            <a:pPr algn="just" fontAlgn="auto">
              <a:spcBef>
                <a:spcPts val="0"/>
              </a:spcBef>
              <a:spcAft>
                <a:spcPts val="0"/>
              </a:spcAft>
              <a:defRPr/>
            </a:pPr>
            <a:r>
              <a:rPr lang="ru-RU" b="1" dirty="0">
                <a:solidFill>
                  <a:srgbClr val="FFFF00"/>
                </a:solidFill>
                <a:effectLst>
                  <a:outerShdw blurRad="38100" dist="38100" dir="2700000" algn="tl">
                    <a:srgbClr val="000000">
                      <a:alpha val="43137"/>
                    </a:srgbClr>
                  </a:outerShdw>
                </a:effectLst>
                <a:latin typeface="+mn-lt"/>
                <a:cs typeface="+mn-cs"/>
              </a:rPr>
              <a:t>Потомок, знай: в суровые года,</a:t>
            </a:r>
          </a:p>
          <a:p>
            <a:pPr algn="just" fontAlgn="auto">
              <a:spcBef>
                <a:spcPts val="0"/>
              </a:spcBef>
              <a:spcAft>
                <a:spcPts val="0"/>
              </a:spcAft>
              <a:defRPr/>
            </a:pPr>
            <a:r>
              <a:rPr lang="ru-RU" b="1" dirty="0">
                <a:solidFill>
                  <a:srgbClr val="FFFF00"/>
                </a:solidFill>
                <a:effectLst>
                  <a:outerShdw blurRad="38100" dist="38100" dir="2700000" algn="tl">
                    <a:srgbClr val="000000">
                      <a:alpha val="43137"/>
                    </a:srgbClr>
                  </a:outerShdw>
                </a:effectLst>
                <a:latin typeface="+mn-lt"/>
                <a:cs typeface="+mn-cs"/>
              </a:rPr>
              <a:t>Верны народу, долгу и Отчизне,</a:t>
            </a:r>
          </a:p>
          <a:p>
            <a:pPr algn="just" fontAlgn="auto">
              <a:spcBef>
                <a:spcPts val="0"/>
              </a:spcBef>
              <a:spcAft>
                <a:spcPts val="0"/>
              </a:spcAft>
              <a:defRPr/>
            </a:pPr>
            <a:r>
              <a:rPr lang="ru-RU" b="1" dirty="0">
                <a:solidFill>
                  <a:srgbClr val="FFFF00"/>
                </a:solidFill>
                <a:effectLst>
                  <a:outerShdw blurRad="38100" dist="38100" dir="2700000" algn="tl">
                    <a:srgbClr val="000000">
                      <a:alpha val="43137"/>
                    </a:srgbClr>
                  </a:outerShdw>
                </a:effectLst>
                <a:latin typeface="+mn-lt"/>
                <a:cs typeface="+mn-cs"/>
              </a:rPr>
              <a:t>Через торосы ладожского льда</a:t>
            </a:r>
          </a:p>
          <a:p>
            <a:pPr algn="just" fontAlgn="auto">
              <a:spcBef>
                <a:spcPts val="0"/>
              </a:spcBef>
              <a:spcAft>
                <a:spcPts val="0"/>
              </a:spcAft>
              <a:defRPr/>
            </a:pPr>
            <a:r>
              <a:rPr lang="ru-RU" b="1" dirty="0">
                <a:solidFill>
                  <a:srgbClr val="FFFF00"/>
                </a:solidFill>
                <a:effectLst>
                  <a:outerShdw blurRad="38100" dist="38100" dir="2700000" algn="tl">
                    <a:srgbClr val="000000">
                      <a:alpha val="43137"/>
                    </a:srgbClr>
                  </a:outerShdw>
                </a:effectLst>
                <a:latin typeface="+mn-lt"/>
                <a:cs typeface="+mn-cs"/>
              </a:rPr>
              <a:t>Отсюда мы вели дорогу Жизни,</a:t>
            </a:r>
          </a:p>
          <a:p>
            <a:pPr algn="just" fontAlgn="auto">
              <a:spcBef>
                <a:spcPts val="0"/>
              </a:spcBef>
              <a:spcAft>
                <a:spcPts val="0"/>
              </a:spcAft>
              <a:defRPr/>
            </a:pPr>
            <a:r>
              <a:rPr lang="ru-RU" b="1" dirty="0">
                <a:solidFill>
                  <a:srgbClr val="FFFF00"/>
                </a:solidFill>
                <a:effectLst>
                  <a:outerShdw blurRad="38100" dist="38100" dir="2700000" algn="tl">
                    <a:srgbClr val="000000">
                      <a:alpha val="43137"/>
                    </a:srgbClr>
                  </a:outerShdw>
                </a:effectLst>
                <a:latin typeface="+mn-lt"/>
                <a:cs typeface="+mn-cs"/>
              </a:rPr>
              <a:t>Чтоб жизнь не умирала никогда</a:t>
            </a:r>
            <a:r>
              <a:rPr lang="ru-RU" b="1" dirty="0">
                <a:solidFill>
                  <a:srgbClr val="FFFF00"/>
                </a:solidFill>
                <a:effectLst>
                  <a:outerShdw blurRad="38100" dist="38100" dir="2700000" algn="tl">
                    <a:srgbClr val="000000">
                      <a:alpha val="43137"/>
                    </a:srgbClr>
                  </a:outerShdw>
                </a:effectLst>
                <a:latin typeface="+mn-lt"/>
                <a:cs typeface="+mn-cs"/>
              </a:rPr>
              <a:t>.</a:t>
            </a:r>
          </a:p>
          <a:p>
            <a:pPr algn="r" fontAlgn="auto">
              <a:spcBef>
                <a:spcPts val="0"/>
              </a:spcBef>
              <a:spcAft>
                <a:spcPts val="0"/>
              </a:spcAft>
              <a:defRPr/>
            </a:pPr>
            <a:r>
              <a:rPr lang="ru-RU" b="1" dirty="0" err="1">
                <a:solidFill>
                  <a:srgbClr val="FFFF00"/>
                </a:solidFill>
                <a:effectLst>
                  <a:outerShdw blurRad="38100" dist="38100" dir="2700000" algn="tl">
                    <a:srgbClr val="000000">
                      <a:alpha val="43137"/>
                    </a:srgbClr>
                  </a:outerShdw>
                </a:effectLst>
                <a:latin typeface="+mn-lt"/>
                <a:cs typeface="+mn-cs"/>
              </a:rPr>
              <a:t>Бронислав</a:t>
            </a:r>
            <a:r>
              <a:rPr lang="ru-RU" b="1" dirty="0">
                <a:solidFill>
                  <a:srgbClr val="FFFF00"/>
                </a:solidFill>
                <a:effectLst>
                  <a:outerShdw blurRad="38100" dist="38100" dir="2700000" algn="tl">
                    <a:srgbClr val="000000">
                      <a:alpha val="43137"/>
                    </a:srgbClr>
                  </a:outerShdw>
                </a:effectLst>
                <a:latin typeface="+mn-lt"/>
                <a:cs typeface="+mn-cs"/>
              </a:rPr>
              <a:t> </a:t>
            </a:r>
            <a:r>
              <a:rPr lang="ru-RU" b="1" dirty="0" err="1">
                <a:solidFill>
                  <a:srgbClr val="FFFF00"/>
                </a:solidFill>
                <a:effectLst>
                  <a:outerShdw blurRad="38100" dist="38100" dir="2700000" algn="tl">
                    <a:srgbClr val="000000">
                      <a:alpha val="43137"/>
                    </a:srgbClr>
                  </a:outerShdw>
                </a:effectLst>
                <a:latin typeface="+mn-lt"/>
                <a:cs typeface="+mn-cs"/>
              </a:rPr>
              <a:t>Кежун</a:t>
            </a:r>
            <a:endParaRPr lang="ru-RU" b="1" dirty="0">
              <a:solidFill>
                <a:srgbClr val="FFFF00"/>
              </a:solidFill>
              <a:effectLst>
                <a:outerShdw blurRad="38100" dist="38100" dir="2700000" algn="tl">
                  <a:srgbClr val="000000">
                    <a:alpha val="43137"/>
                  </a:srgbClr>
                </a:outerShdw>
              </a:effectLst>
              <a:latin typeface="+mn-lt"/>
              <a:cs typeface="+mn-cs"/>
            </a:endParaRPr>
          </a:p>
        </p:txBody>
      </p:sp>
      <p:sp>
        <p:nvSpPr>
          <p:cNvPr id="5" name="Прямоугольник 4"/>
          <p:cNvSpPr/>
          <p:nvPr/>
        </p:nvSpPr>
        <p:spPr>
          <a:xfrm>
            <a:off x="5076825" y="512763"/>
            <a:ext cx="2811463" cy="368300"/>
          </a:xfrm>
          <a:prstGeom prst="rect">
            <a:avLst/>
          </a:prstGeom>
        </p:spPr>
        <p:txBody>
          <a:bodyPr wrap="none">
            <a:spAutoFit/>
          </a:bodyPr>
          <a:lstStyle/>
          <a:p>
            <a:pPr fontAlgn="auto">
              <a:spcBef>
                <a:spcPts val="0"/>
              </a:spcBef>
              <a:spcAft>
                <a:spcPts val="0"/>
              </a:spcAft>
              <a:defRPr/>
            </a:pPr>
            <a:r>
              <a:rPr lang="ru-RU" b="1" dirty="0">
                <a:solidFill>
                  <a:srgbClr val="C00000"/>
                </a:solidFill>
                <a:effectLst>
                  <a:outerShdw blurRad="38100" dist="38100" dir="2700000" algn="tl">
                    <a:srgbClr val="000000">
                      <a:alpha val="43137"/>
                    </a:srgbClr>
                  </a:outerShdw>
                </a:effectLst>
                <a:latin typeface="+mn-lt"/>
                <a:cs typeface="+mn-cs"/>
              </a:rPr>
              <a:t>Был возведён в 1966 году</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endParaRPr lang="ru-RU" smtClean="0"/>
          </a:p>
        </p:txBody>
      </p:sp>
      <p:pic>
        <p:nvPicPr>
          <p:cNvPr id="20482" name="Содержимое 3" descr="ph32.jpg"/>
          <p:cNvPicPr>
            <a:picLocks noGrp="1" noChangeAspect="1"/>
          </p:cNvPicPr>
          <p:nvPr>
            <p:ph idx="1"/>
          </p:nvPr>
        </p:nvPicPr>
        <p:blipFill>
          <a:blip r:embed="rId2"/>
          <a:srcRect/>
          <a:stretch>
            <a:fillRect/>
          </a:stretch>
        </p:blipFill>
        <p:spPr>
          <a:xfrm>
            <a:off x="-285750" y="0"/>
            <a:ext cx="9429750" cy="6858000"/>
          </a:xfrm>
        </p:spPr>
      </p:pic>
      <p:sp>
        <p:nvSpPr>
          <p:cNvPr id="20483" name="Прямоугольник 5"/>
          <p:cNvSpPr>
            <a:spLocks noChangeArrowheads="1"/>
          </p:cNvSpPr>
          <p:nvPr/>
        </p:nvSpPr>
        <p:spPr bwMode="auto">
          <a:xfrm>
            <a:off x="-142875" y="0"/>
            <a:ext cx="9286875" cy="1200150"/>
          </a:xfrm>
          <a:prstGeom prst="rect">
            <a:avLst/>
          </a:prstGeom>
          <a:noFill/>
          <a:ln w="9525">
            <a:noFill/>
            <a:miter lim="800000"/>
            <a:headEnd/>
            <a:tailEnd/>
          </a:ln>
        </p:spPr>
        <p:txBody>
          <a:bodyPr>
            <a:spAutoFit/>
          </a:bodyPr>
          <a:lstStyle/>
          <a:p>
            <a:pPr algn="ctr"/>
            <a:r>
              <a:rPr lang="ru-RU" sz="3600" b="1">
                <a:latin typeface="Times New Roman" pitchFamily="18" charset="0"/>
              </a:rPr>
              <a:t>Монумент</a:t>
            </a:r>
            <a:r>
              <a:rPr lang="ru-RU" sz="3600">
                <a:latin typeface="Times New Roman" pitchFamily="18" charset="0"/>
              </a:rPr>
              <a:t> </a:t>
            </a:r>
            <a:r>
              <a:rPr lang="ru-RU" sz="3600" b="1">
                <a:latin typeface="Times New Roman" pitchFamily="18" charset="0"/>
              </a:rPr>
              <a:t>героическим</a:t>
            </a:r>
            <a:r>
              <a:rPr lang="ru-RU" sz="3600">
                <a:latin typeface="Times New Roman" pitchFamily="18" charset="0"/>
              </a:rPr>
              <a:t> </a:t>
            </a:r>
            <a:r>
              <a:rPr lang="ru-RU" sz="3600" b="1">
                <a:latin typeface="Times New Roman" pitchFamily="18" charset="0"/>
              </a:rPr>
              <a:t>защитникам</a:t>
            </a:r>
            <a:r>
              <a:rPr lang="ru-RU" sz="3600">
                <a:latin typeface="Times New Roman" pitchFamily="18" charset="0"/>
              </a:rPr>
              <a:t> </a:t>
            </a:r>
          </a:p>
          <a:p>
            <a:pPr algn="ctr"/>
            <a:r>
              <a:rPr lang="ru-RU" sz="3600" b="1">
                <a:latin typeface="Times New Roman" pitchFamily="18" charset="0"/>
              </a:rPr>
              <a:t>                                     Ленинграда</a:t>
            </a:r>
            <a:r>
              <a:rPr lang="ru-RU" sz="3600">
                <a:latin typeface="Times New Roman" pitchFamily="18" charset="0"/>
              </a:rPr>
              <a:t>.</a:t>
            </a:r>
          </a:p>
        </p:txBody>
      </p:sp>
    </p:spTree>
  </p:cSld>
  <p:clrMapOvr>
    <a:masterClrMapping/>
  </p:clrMapOvr>
  <p:transition advClick="0"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memory-map.prosv.ru/memorials/00/02/81/5/6645.jpeg"/>
          <p:cNvPicPr>
            <a:picLocks noChangeAspect="1" noChangeArrowheads="1"/>
          </p:cNvPicPr>
          <p:nvPr/>
        </p:nvPicPr>
        <p:blipFill>
          <a:blip r:embed="rId2">
            <a:extLst>
              <a:ext uri="{28A0092B-C50C-407E-A947-70E740481C1C}"/>
            </a:extLst>
          </a:blip>
          <a:srcRect/>
          <a:stretch>
            <a:fillRect/>
          </a:stretch>
        </p:blipFill>
        <p:spPr bwMode="auto">
          <a:xfrm>
            <a:off x="1835696" y="116632"/>
            <a:ext cx="7099676" cy="4780364"/>
          </a:xfrm>
          <a:prstGeom prst="rect">
            <a:avLst/>
          </a:prstGeom>
          <a:ln>
            <a:noFill/>
          </a:ln>
          <a:effectLst>
            <a:softEdge rad="112500"/>
          </a:effectLst>
          <a:extLst>
            <a:ext uri="{909E8E84-426E-40DD-AFC4-6F175D3DCCD1}"/>
          </a:extLst>
        </p:spPr>
      </p:pic>
      <p:sp>
        <p:nvSpPr>
          <p:cNvPr id="4" name="Прямоугольник 3"/>
          <p:cNvSpPr/>
          <p:nvPr/>
        </p:nvSpPr>
        <p:spPr>
          <a:xfrm>
            <a:off x="1221990" y="4272677"/>
            <a:ext cx="7906780" cy="2585323"/>
          </a:xfrm>
          <a:prstGeom prst="rect">
            <a:avLst/>
          </a:prstGeom>
          <a:solidFill>
            <a:schemeClr val="bg1"/>
          </a:solid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Neue"/>
                <a:cs typeface="+mn-cs"/>
              </a:rPr>
              <a:t>Невское воинское </a:t>
            </a:r>
          </a:p>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Neue"/>
                <a:cs typeface="+mn-cs"/>
              </a:rPr>
              <a:t>кладбище. </a:t>
            </a:r>
          </a:p>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Neue"/>
                <a:cs typeface="+mn-cs"/>
              </a:rPr>
              <a:t>Мемориал «Журавли»</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2" descr="photo-203-316.jpg"/>
          <p:cNvPicPr>
            <a:picLocks noChangeAspect="1"/>
          </p:cNvPicPr>
          <p:nvPr/>
        </p:nvPicPr>
        <p:blipFill>
          <a:blip r:embed="rId2"/>
          <a:srcRect/>
          <a:stretch>
            <a:fillRect/>
          </a:stretch>
        </p:blipFill>
        <p:spPr bwMode="auto">
          <a:xfrm>
            <a:off x="-38100" y="0"/>
            <a:ext cx="9182100" cy="7034213"/>
          </a:xfrm>
          <a:prstGeom prst="rect">
            <a:avLst/>
          </a:prstGeom>
          <a:noFill/>
          <a:ln w="9525">
            <a:noFill/>
            <a:miter lim="800000"/>
            <a:headEnd/>
            <a:tailEnd/>
          </a:ln>
        </p:spPr>
      </p:pic>
      <p:sp>
        <p:nvSpPr>
          <p:cNvPr id="22530" name="Заголовок 1"/>
          <p:cNvSpPr>
            <a:spLocks noGrp="1"/>
          </p:cNvSpPr>
          <p:nvPr>
            <p:ph type="title"/>
          </p:nvPr>
        </p:nvSpPr>
        <p:spPr>
          <a:xfrm>
            <a:off x="0" y="1285875"/>
            <a:ext cx="4214813" cy="1357313"/>
          </a:xfrm>
        </p:spPr>
        <p:txBody>
          <a:bodyPr/>
          <a:lstStyle/>
          <a:p>
            <a:r>
              <a:rPr lang="ru-RU" sz="3200" b="1" smtClean="0">
                <a:solidFill>
                  <a:schemeClr val="bg1"/>
                </a:solidFill>
              </a:rPr>
              <a:t>Мемориал «Защитникам Советского Заполярья в годы Великой Отечественной войны»        («Алёша»)</a:t>
            </a:r>
          </a:p>
        </p:txBody>
      </p:sp>
    </p:spTree>
  </p:cSld>
  <p:clrMapOvr>
    <a:masterClrMapping/>
  </p:clrMapOvr>
  <p:transition advClick="0"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2" descr="смоле.jpg"/>
          <p:cNvPicPr>
            <a:picLocks noChangeAspect="1"/>
          </p:cNvPicPr>
          <p:nvPr/>
        </p:nvPicPr>
        <p:blipFill>
          <a:blip r:embed="rId2"/>
          <a:srcRect/>
          <a:stretch>
            <a:fillRect/>
          </a:stretch>
        </p:blipFill>
        <p:spPr bwMode="auto">
          <a:xfrm>
            <a:off x="0" y="0"/>
            <a:ext cx="9026525" cy="6572250"/>
          </a:xfrm>
          <a:prstGeom prst="rect">
            <a:avLst/>
          </a:prstGeom>
          <a:noFill/>
          <a:ln w="9525">
            <a:noFill/>
            <a:miter lim="800000"/>
            <a:headEnd/>
            <a:tailEnd/>
          </a:ln>
        </p:spPr>
      </p:pic>
      <p:sp>
        <p:nvSpPr>
          <p:cNvPr id="23554" name="Заголовок 1"/>
          <p:cNvSpPr>
            <a:spLocks noGrp="1"/>
          </p:cNvSpPr>
          <p:nvPr>
            <p:ph type="title"/>
          </p:nvPr>
        </p:nvSpPr>
        <p:spPr>
          <a:xfrm>
            <a:off x="0" y="0"/>
            <a:ext cx="6872288" cy="1143000"/>
          </a:xfrm>
        </p:spPr>
        <p:txBody>
          <a:bodyPr/>
          <a:lstStyle/>
          <a:p>
            <a:pPr algn="l"/>
            <a:r>
              <a:rPr lang="ru-RU" smtClean="0"/>
              <a:t>г. Смоленск</a:t>
            </a:r>
          </a:p>
        </p:txBody>
      </p:sp>
    </p:spTree>
  </p:cSld>
  <p:clrMapOvr>
    <a:masterClrMapping/>
  </p:clrMapOvr>
  <p:transition advClick="0" advTm="25000"/>
  <p:timing>
    <p:tnLst>
      <p:par>
        <p:cTn id="1" dur="indefinite" restart="never" nodeType="tmRoot"/>
      </p:par>
    </p:tnLst>
  </p:timing>
</p:sld>
</file>

<file path=ppt/theme/theme1.xml><?xml version="1.0" encoding="utf-8"?>
<a:theme xmlns:a="http://schemas.openxmlformats.org/drawingml/2006/main" name="Тема Office">
  <a:themeElements>
    <a:clrScheme name="Другая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A0000"/>
      </a:hlink>
      <a:folHlink>
        <a:srgbClr val="FAC08F"/>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840</Words>
  <Application>Microsoft Office PowerPoint</Application>
  <PresentationFormat>Экран (4:3)</PresentationFormat>
  <Paragraphs>70</Paragraphs>
  <Slides>45</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2</vt:i4>
      </vt:variant>
      <vt:variant>
        <vt:lpstr>Заголовки слайдов</vt:lpstr>
      </vt:variant>
      <vt:variant>
        <vt:i4>45</vt:i4>
      </vt:variant>
    </vt:vector>
  </HeadingPairs>
  <TitlesOfParts>
    <vt:vector size="54" baseType="lpstr">
      <vt:lpstr>Times New Roman</vt:lpstr>
      <vt:lpstr>Arial</vt:lpstr>
      <vt:lpstr>Calibri</vt:lpstr>
      <vt:lpstr>Segoe UI</vt:lpstr>
      <vt:lpstr>HelveticaNeue-Light</vt:lpstr>
      <vt:lpstr>Helvetica</vt:lpstr>
      <vt:lpstr>Roboto</vt:lpstr>
      <vt:lpstr>Тема Office</vt:lpstr>
      <vt:lpstr>Тема Office</vt:lpstr>
      <vt:lpstr>Слайд 1</vt:lpstr>
      <vt:lpstr>Слайд 2</vt:lpstr>
      <vt:lpstr>Слайд 3</vt:lpstr>
      <vt:lpstr>Слайд 4</vt:lpstr>
      <vt:lpstr>Слайд 5</vt:lpstr>
      <vt:lpstr>Слайд 6</vt:lpstr>
      <vt:lpstr>Слайд 7</vt:lpstr>
      <vt:lpstr>Мемориал «Защитникам Советского Заполярья в годы Великой Отечественной войны»        («Алёша»)</vt:lpstr>
      <vt:lpstr>г. Смоленск</vt:lpstr>
      <vt:lpstr>Поклонная гора — небольшая возвышенность в виде холма находящаяся в столице нашей Родины, городе Москва. Но это место носит исторический характер</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Памятники в Ростове и области</vt:lpstr>
      <vt:lpstr>Мемориальный комплекс воинам-освободителям Ростова-на-Дону </vt:lpstr>
      <vt:lpstr>Огонь Вечной Славы</vt:lpstr>
      <vt:lpstr>Слайд 35</vt:lpstr>
      <vt:lpstr>Курск</vt:lpstr>
      <vt:lpstr>Слайд 37</vt:lpstr>
      <vt:lpstr>Слайд 38</vt:lpstr>
      <vt:lpstr>Севастополь</vt:lpstr>
      <vt:lpstr>Яхрома. Памятник битве под Москвой</vt:lpstr>
      <vt:lpstr>Памятник героям-саперам в Волоколамске</vt:lpstr>
      <vt:lpstr>Памятник 28-героям Панфиловцам (Дубосеково)</vt:lpstr>
      <vt:lpstr>Памятник сибирякам под Москвой (Снегири)</vt:lpstr>
      <vt:lpstr>Монумент «Штыки» Зеленоград</vt:lpstr>
      <vt:lpstr>Памятник подольским курсантам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Нам дороги эти позабыть нельзя!</dc:title>
  <dc:creator>Ранько Елена</dc:creator>
  <cp:lastModifiedBy>Admin</cp:lastModifiedBy>
  <cp:revision>47</cp:revision>
  <dcterms:created xsi:type="dcterms:W3CDTF">2015-04-19T15:51:03Z</dcterms:created>
  <dcterms:modified xsi:type="dcterms:W3CDTF">2020-06-23T21:46:58Z</dcterms:modified>
</cp:coreProperties>
</file>