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Студентка группы 25-Т</a:t>
            </a:r>
          </a:p>
          <a:p>
            <a:pPr algn="r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ГАОУ СПО СТСПО</a:t>
            </a:r>
          </a:p>
          <a:p>
            <a:pPr algn="r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Семенова Людмила</a:t>
            </a:r>
            <a:endParaRPr lang="ru-RU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Должностная инструкция специалиста документационного обеспечения 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7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2" dur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numCol="1">
            <a:norm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Функции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47277-476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1"/>
            <a:ext cx="6172200" cy="382315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43200" cy="99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специалиста ДОУ возлагаются следующие функции: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2.1. информационно-справочное обслуживание по документам предприятия;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2.2. методическое руководство и контроль за организацией делопроизводства в структурных подразделениях и филиалах предприятия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549415_w640_h640_dokumen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609600"/>
            <a:ext cx="4495800" cy="57912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1981201"/>
            <a:ext cx="2667000" cy="4144963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2.3. Документирование деятельности совещательных органов предприятия;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2.4. оперативно-организационное обслуживание руководства;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2.5. Ведение и оформление кадровой документации и учета   (в случае отсутствия инспектора по кадрам).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специалиста ДОУ возлагаются следующие функции: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ra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410868"/>
            <a:ext cx="6002539" cy="399933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Должностные обязанности.</a:t>
            </a:r>
            <a:endParaRPr lang="ru-RU" dirty="0"/>
          </a:p>
        </p:txBody>
      </p:sp>
      <p:pic>
        <p:nvPicPr>
          <p:cNvPr id="8" name="Рисунок 7" descr="108281_2542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0"/>
            <a:ext cx="4419600" cy="3733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dministrative-Assista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92" r="6892"/>
          <a:stretch>
            <a:fillRect/>
          </a:stretch>
        </p:blipFill>
        <p:spPr>
          <a:xfrm>
            <a:off x="2971800" y="1600200"/>
            <a:ext cx="5867400" cy="42672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819400" cy="449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3.1. Осуществлять подготовку необходимых документов, обеспечивать финансово-хозяйственную деятельность предприятия;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3.2. Обеспечивать прием, учет, регистрацию, контроль исполнения документов, информационно-справочное обслуживание и хранение документной информации;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819400" cy="44958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3.3. Контролировать качество подготовки, правильность составления, согласования и утверждения документов, представляемых на подпись руководству;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3.4. Осуществлять контроль исполнения документов и поручений руководства, принимать оперативные меры, направленные на своевременное и качественное их выполнение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0322770_1313656284_accountantvvvaaa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5943600" cy="39624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819400" cy="4495800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3.5. Осуществлять организацию подготовки, принятия решений и доведение их до непосредственных исполнителей; проводить анализ справок и докладов, предоставляемых руководству, давать по ним компетентные заключения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3.6. Осуществлять оперативную связь со сторонними организациями и отдельными гражданами по вопросам текущей деятельности предприятия;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1982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95399"/>
            <a:ext cx="5105400" cy="50072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2819400" cy="472440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3.7. Вести прием посетителей;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3.8. Выполнять работу по документационному обеспечению кадровой деятельности предприятия, а именно: 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-оформление приказов по личному составу;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-оформление трудовых книжек;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-оформление командировочных документов;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-ведение табеля учета рабочего времени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676400"/>
            <a:ext cx="5416420" cy="411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819400" cy="449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3.9. Обеспечивать выполнение машинописных и копировально-множительных работ;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3.10. Использовать в работе ПК как средство автоматизации документационного обеспечения предприятия;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ecreta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95401"/>
            <a:ext cx="5029200" cy="504864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867400" cy="10668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Специалист ДОУ должен: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819400" cy="449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3.11. Проводить ежегодный отбор документов на архивное хранение или уничтожение;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3.12. Выполнять отдельные поручения руководства по профилю финансово-хозяйственной деятельности предприятия.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n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002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ДОУ это…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40352" cy="46817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Офисный работник с широким кругом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обязан-ностей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 приема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телефон-ных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звонков до помощника руководителя. От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специ-алиста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обычно требуется навык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ПК, знание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иностранных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языков,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коммуникабель-ность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культура общения, пунктуальность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аккурат-ность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555701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581400" cy="5029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4. Права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518415_201211151817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813048" cy="468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4.1. Запрашивать от функциональных служб необходимые материалы, а также объяснения о причинах задержки выполнения заданий и поручений руководства;</a:t>
            </a:r>
          </a:p>
        </p:txBody>
      </p:sp>
      <p:pic>
        <p:nvPicPr>
          <p:cNvPr id="9" name="Содержимое 8" descr="1255738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1" y="1371600"/>
            <a:ext cx="3689911" cy="517010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4.2. Рассматривать документы и направлять их на исполнение руководителям и специалистам предприятия;</a:t>
            </a:r>
            <a:endParaRPr lang="ru-RU" dirty="0"/>
          </a:p>
        </p:txBody>
      </p:sp>
      <p:pic>
        <p:nvPicPr>
          <p:cNvPr id="9" name="Содержимое 8" descr="x_b3e042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2819400"/>
            <a:ext cx="5562600" cy="358229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4.3. Требовать от исполнителей доработки документов, подготовленных с нарушением установленных правил их составления и оформления (ГОСТ Р 6.30-2003), международных правил оформления документов (</a:t>
            </a:r>
            <a:r>
              <a:rPr lang="en-US" dirty="0" smtClean="0"/>
              <a:t>ISO)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7" name="Содержимое 6" descr="3901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305085" cy="38100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385048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4.4. Визировать документы управленческой деятельности в рамках своей компетенции;</a:t>
            </a:r>
          </a:p>
          <a:p>
            <a:pPr>
              <a:buNone/>
            </a:pPr>
            <a:r>
              <a:rPr lang="ru-RU" dirty="0" smtClean="0"/>
              <a:t>4.5. Вносить на  рассмотрение руководства предложения по улучшению и совершенствованию форм и методов управленческого труда на основе применения электронной техники;</a:t>
            </a:r>
          </a:p>
        </p:txBody>
      </p:sp>
      <p:pic>
        <p:nvPicPr>
          <p:cNvPr id="7" name="Содержимое 6" descr="747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200" y="3200401"/>
            <a:ext cx="5105400" cy="3398282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004048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4.6. Требовать от руководителя создания нормальных условий для выполнения служебных обязанностей и сохранности всех документов, образующихся в деятельности предприятия;</a:t>
            </a:r>
          </a:p>
        </p:txBody>
      </p:sp>
      <p:pic>
        <p:nvPicPr>
          <p:cNvPr id="8" name="Содержимое 7" descr="b1b9c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28800" y="3048001"/>
            <a:ext cx="5257800" cy="3512211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4.7. Работать с документами, имеющими гриф ограничения доступа к документу;</a:t>
            </a:r>
          </a:p>
          <a:p>
            <a:pPr>
              <a:buNone/>
            </a:pPr>
            <a:r>
              <a:rPr lang="ru-RU" dirty="0" smtClean="0"/>
              <a:t>4.8. Принимать решения в пределах своей компетенции;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Содержимое 7" descr="1371210861_vacant_diplomi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00499"/>
            <a:ext cx="4267200" cy="381914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ДОУ имеет право: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537448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4.9. Взаимодействовать со всеми службами (сотрудниками) предприятия по вопросам проверки и исполнения документов и представления необходимой информации руководителю.</a:t>
            </a:r>
          </a:p>
        </p:txBody>
      </p:sp>
      <p:pic>
        <p:nvPicPr>
          <p:cNvPr id="7" name="Содержимое 6" descr="delova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200" y="3047763"/>
            <a:ext cx="5257800" cy="3507938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5. Ответственность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5554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65" y="2286000"/>
            <a:ext cx="4551436" cy="442295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400" y="685800"/>
            <a:ext cx="5867400" cy="1219200"/>
          </a:xfrm>
        </p:spPr>
        <p:txBody>
          <a:bodyPr/>
          <a:lstStyle/>
          <a:p>
            <a:r>
              <a:rPr lang="ru-RU" dirty="0" smtClean="0"/>
              <a:t>Специалист ДОУ несет ответственность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1828800"/>
            <a:ext cx="2438400" cy="4419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5.1. За качество документов, представляемых на подпись руководителю предприятия;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5.2. Небрежное, халатное отношение к регистрации и ведению документов;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v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7800"/>
            <a:ext cx="3717036" cy="494233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534400" cy="2209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Рекомендуемая должностная инструкция специалиста ДОУ</a:t>
            </a:r>
            <a:endParaRPr lang="ru-RU" sz="4800" b="1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400" y="685800"/>
            <a:ext cx="5867400" cy="1219200"/>
          </a:xfrm>
        </p:spPr>
        <p:txBody>
          <a:bodyPr/>
          <a:lstStyle/>
          <a:p>
            <a:r>
              <a:rPr lang="ru-RU" dirty="0" smtClean="0"/>
              <a:t>Специалист ДОУ несет ответственность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2667000" cy="4419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5.3. Сохранность документации, разглашение сведений, имеющих гриф ограничения доступа к документу;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5.4. Нечеткое и несвоевременное выполнение должностных обязанностей, предусмотренных настоящей инструкцией.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6509036_117853-dor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ec043a4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8600"/>
            <a:ext cx="5245100" cy="596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762000"/>
            <a:ext cx="42162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lop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5400" b="1" cap="none" spc="0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нимание!</a:t>
            </a:r>
            <a:endParaRPr lang="ru-RU" sz="5400" b="1" cap="none" spc="0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18598544-offenbach-post-1x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2198957"/>
            <a:ext cx="4038600" cy="3026824"/>
          </a:xfrm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148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1.1. Специалист ДОУ относится к категории специалистов предприятия, принимается на работу и увольняется руководителем предприятия;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152_1_0_3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64486"/>
            <a:ext cx="4038600" cy="269576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4038600" cy="3995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1.2. Основными задачами специалиста ДОУ являются организационное и документационное обеспечение управленческой деятельности;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17-017-Nachaln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4" y="2057400"/>
            <a:ext cx="4225925" cy="3169444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800600" y="2209800"/>
            <a:ext cx="4038600" cy="3843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1.3. Специалист ДОУ подчиняется непосредственно руководителю предприятия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365652846650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93069"/>
            <a:ext cx="4038600" cy="40386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1.4. В своей деятельности  специалист ДОУ руководствуется:          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-законодательными актами РФ;                                             -уставом предприятия;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-положением о функциональных службах предприятия;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приказами (указаниями) руководства предприятия;    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-нормативно-методическими документами по организации делопроизводства;            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-настоящей должностной инструкцией.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Общие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9554976_w640_h640_2757259479800x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981201"/>
            <a:ext cx="4221980" cy="3318212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38600" cy="3919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1.5. Специалистом ДОУ назначаются лица с высшим, средним профессиональным образованием и стажем работы не менее одного года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Общие положения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shop_property_file_96525_6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1.6. Специалист ДОУ должен владеть вопросами: </a:t>
            </a:r>
            <a:endParaRPr lang="ru-RU" sz="1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 развития предприятия, его финансово-хозяйственной деятельности;   </a:t>
            </a:r>
            <a:endParaRPr lang="ru-RU" sz="1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работы с документами, составление документации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управленческого труда;  </a:t>
            </a:r>
            <a:endParaRPr lang="ru-RU" sz="1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средств вычислительной и организационной техники;  </a:t>
            </a:r>
            <a:endParaRPr lang="ru-RU" sz="1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перевода служебной документации на иностранный язык коммерческого 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партнера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т.д.</a:t>
            </a:r>
            <a:r>
              <a:rPr lang="ru-RU" sz="18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228</TotalTime>
  <Words>636</Words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Должностная инструкция специалиста документационного обеспечения управления</vt:lpstr>
      <vt:lpstr>Специалист ДОУ это…</vt:lpstr>
      <vt:lpstr>Рекомендуемая должностная инструкция специалиста ДОУ</vt:lpstr>
      <vt:lpstr>1. Общие положения.</vt:lpstr>
      <vt:lpstr>1. Общие положения.</vt:lpstr>
      <vt:lpstr>1. Общие положения.</vt:lpstr>
      <vt:lpstr>1. Общие положения.</vt:lpstr>
      <vt:lpstr>1. Общие положения.</vt:lpstr>
      <vt:lpstr>1. Общие положения.</vt:lpstr>
      <vt:lpstr>2. Функции</vt:lpstr>
      <vt:lpstr>На специалиста ДОУ возлагаются следующие функции:</vt:lpstr>
      <vt:lpstr>На специалиста ДОУ возлагаются следующие функции:</vt:lpstr>
      <vt:lpstr>3. Должностные обязанности.</vt:lpstr>
      <vt:lpstr>Специалист ДОУ должен:</vt:lpstr>
      <vt:lpstr>Специалист ДОУ должен:</vt:lpstr>
      <vt:lpstr>Специалист ДОУ должен:</vt:lpstr>
      <vt:lpstr>Специалист ДОУ должен:</vt:lpstr>
      <vt:lpstr>Специалист ДОУ должен:</vt:lpstr>
      <vt:lpstr>Специалист ДОУ должен:</vt:lpstr>
      <vt:lpstr>4. Права </vt:lpstr>
      <vt:lpstr>Специалист ДОУ имеет право:</vt:lpstr>
      <vt:lpstr>Специалист ДОУ имеет право:</vt:lpstr>
      <vt:lpstr>Специалист ДОУ имеет право:</vt:lpstr>
      <vt:lpstr>Специалист ДОУ имеет право:</vt:lpstr>
      <vt:lpstr>Специалист ДОУ имеет право:</vt:lpstr>
      <vt:lpstr>Специалист ДОУ имеет право:</vt:lpstr>
      <vt:lpstr>Специалист ДОУ имеет право:</vt:lpstr>
      <vt:lpstr>5. Ответственность </vt:lpstr>
      <vt:lpstr>Специалист ДОУ несет ответственность</vt:lpstr>
      <vt:lpstr>Специалист ДОУ несет ответственность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Должностная инструкция секретаря-референта</dc:title>
  <dc:creator>1</dc:creator>
  <cp:lastModifiedBy>1</cp:lastModifiedBy>
  <cp:revision>29</cp:revision>
  <dcterms:created xsi:type="dcterms:W3CDTF">2014-10-27T03:55:05Z</dcterms:created>
  <dcterms:modified xsi:type="dcterms:W3CDTF">2014-10-27T09:10:11Z</dcterms:modified>
</cp:coreProperties>
</file>